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b8a7c73de745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7a62a44d2449fc"/>
  </p:sldMasterIdLst>
  <p:sldIdLst>
    <p:sldId xmlns:r="http://schemas.openxmlformats.org/officeDocument/2006/relationships" id="256" r:id="R89b5530381664ed5"/>
    <p:sldId xmlns:r="http://schemas.openxmlformats.org/officeDocument/2006/relationships" id="257" r:id="Rcfca80d28d334167"/>
    <p:sldId xmlns:r="http://schemas.openxmlformats.org/officeDocument/2006/relationships" id="258" r:id="Rfce0680b8cd24837"/>
    <p:sldId xmlns:r="http://schemas.openxmlformats.org/officeDocument/2006/relationships" id="259" r:id="Rf6312e42f79d4759"/>
    <p:sldId xmlns:r="http://schemas.openxmlformats.org/officeDocument/2006/relationships" id="260" r:id="R8c776277c9df4919"/>
    <p:sldId xmlns:r="http://schemas.openxmlformats.org/officeDocument/2006/relationships" id="261" r:id="Reba49d15ff444f86"/>
    <p:sldId xmlns:r="http://schemas.openxmlformats.org/officeDocument/2006/relationships" id="262" r:id="R63f070b5275f46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7a62a44d2449fc" /><Relationship Type="http://schemas.openxmlformats.org/officeDocument/2006/relationships/slide" Target="/ppt/slides/slide1.xml" Id="R89b5530381664ed5" /><Relationship Type="http://schemas.openxmlformats.org/officeDocument/2006/relationships/slide" Target="/ppt/slides/slide2.xml" Id="Rcfca80d28d334167" /><Relationship Type="http://schemas.openxmlformats.org/officeDocument/2006/relationships/slide" Target="/ppt/slides/slide3.xml" Id="Rfce0680b8cd24837" /><Relationship Type="http://schemas.openxmlformats.org/officeDocument/2006/relationships/slide" Target="/ppt/slides/slide4.xml" Id="Rf6312e42f79d4759" /><Relationship Type="http://schemas.openxmlformats.org/officeDocument/2006/relationships/slide" Target="/ppt/slides/slide5.xml" Id="R8c776277c9df4919" /><Relationship Type="http://schemas.openxmlformats.org/officeDocument/2006/relationships/slide" Target="/ppt/slides/slide6.xml" Id="Reba49d15ff444f86" /><Relationship Type="http://schemas.openxmlformats.org/officeDocument/2006/relationships/slide" Target="/ppt/slides/slide7.xml" Id="R63f070b5275f46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2b6bf82b5f41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40856dfd54b42" /><Relationship Type="http://schemas.openxmlformats.org/officeDocument/2006/relationships/theme" Target="/ppt/slideMasters/theme/theme1.xml" Id="R4bc0db5ceb8843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040856dfd54b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ce0414d7d45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2566dc1c545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4f3cec4c840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1f343c5f041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42170a60549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1635434144c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84bf0e9b440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LOCUPLETO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LOCUPLETO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LOCUPLETO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LOCUPLETO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LOCUPLETO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LOCUPLETO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686 074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9 376 912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9 476 676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LOCUPLETO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LERCHE JON SOFUS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LOCUPLETO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Frognerseterveien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994 606 891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LOCUPLETO HOLDING AS</a:t>
            </a:r>
          </a:p>
        </p:txBody>
      </p:sp>
    </p:spTree>
  </p:cSld>
  <p:clrMapOvr>
    <a:masterClrMapping xmlns:a="http://schemas.openxmlformats.org/drawingml/2006/main"/>
  </p:clrMapOvr>
</p:sld>
</file>