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b631e4f96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7b73fbd73b466a"/>
  </p:sldMasterIdLst>
  <p:sldIdLst>
    <p:sldId xmlns:r="http://schemas.openxmlformats.org/officeDocument/2006/relationships" id="256" r:id="R5dbc45cc9b26435f"/>
    <p:sldId xmlns:r="http://schemas.openxmlformats.org/officeDocument/2006/relationships" id="257" r:id="Rc000ef1db0ee43d1"/>
    <p:sldId xmlns:r="http://schemas.openxmlformats.org/officeDocument/2006/relationships" id="258" r:id="Rf3a47f4217954828"/>
    <p:sldId xmlns:r="http://schemas.openxmlformats.org/officeDocument/2006/relationships" id="259" r:id="Rd51a9fe9902d4c3c"/>
    <p:sldId xmlns:r="http://schemas.openxmlformats.org/officeDocument/2006/relationships" id="260" r:id="Rbf7853952c304a99"/>
    <p:sldId xmlns:r="http://schemas.openxmlformats.org/officeDocument/2006/relationships" id="261" r:id="Rd6b5e982198a4ce1"/>
    <p:sldId xmlns:r="http://schemas.openxmlformats.org/officeDocument/2006/relationships" id="262" r:id="Rb1c1d786df35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b73fbd73b466a" /><Relationship Type="http://schemas.openxmlformats.org/officeDocument/2006/relationships/slide" Target="/ppt/slides/slide1.xml" Id="R5dbc45cc9b26435f" /><Relationship Type="http://schemas.openxmlformats.org/officeDocument/2006/relationships/slide" Target="/ppt/slides/slide2.xml" Id="Rc000ef1db0ee43d1" /><Relationship Type="http://schemas.openxmlformats.org/officeDocument/2006/relationships/slide" Target="/ppt/slides/slide3.xml" Id="Rf3a47f4217954828" /><Relationship Type="http://schemas.openxmlformats.org/officeDocument/2006/relationships/slide" Target="/ppt/slides/slide4.xml" Id="Rd51a9fe9902d4c3c" /><Relationship Type="http://schemas.openxmlformats.org/officeDocument/2006/relationships/slide" Target="/ppt/slides/slide5.xml" Id="Rbf7853952c304a99" /><Relationship Type="http://schemas.openxmlformats.org/officeDocument/2006/relationships/slide" Target="/ppt/slides/slide6.xml" Id="Rd6b5e982198a4ce1" /><Relationship Type="http://schemas.openxmlformats.org/officeDocument/2006/relationships/slide" Target="/ppt/slides/slide7.xml" Id="Rb1c1d786df35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81351094149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4aa85002b4a5d" /><Relationship Type="http://schemas.openxmlformats.org/officeDocument/2006/relationships/theme" Target="/ppt/slideMasters/theme/theme1.xml" Id="R1dd5ea6862764d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4aa85002b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af911642b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8e2736131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3a6dcaa246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0a4211e0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3b96d29e1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40fc1eb94c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78a26afac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 INVESTMENTS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−70 893 795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123 527 845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138 910 696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NHH INVESTMENT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TINBUEN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994 609 254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AS</a:t>
            </a:r>
          </a:p>
        </p:txBody>
      </p:sp>
    </p:spTree>
  </p:cSld>
  <p:clrMapOvr>
    <a:masterClrMapping xmlns:a="http://schemas.openxmlformats.org/drawingml/2006/main"/>
  </p:clrMapOvr>
</p:sld>
</file>