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5c0997521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0fb9ba011486b"/>
  </p:sldMasterIdLst>
  <p:sldIdLst>
    <p:sldId xmlns:r="http://schemas.openxmlformats.org/officeDocument/2006/relationships" id="256" r:id="Rdb21e73174bf4f7b"/>
    <p:sldId xmlns:r="http://schemas.openxmlformats.org/officeDocument/2006/relationships" id="257" r:id="R874a2723e0114b29"/>
    <p:sldId xmlns:r="http://schemas.openxmlformats.org/officeDocument/2006/relationships" id="258" r:id="Ree098b495e2446f2"/>
    <p:sldId xmlns:r="http://schemas.openxmlformats.org/officeDocument/2006/relationships" id="259" r:id="R40d71fff27864692"/>
    <p:sldId xmlns:r="http://schemas.openxmlformats.org/officeDocument/2006/relationships" id="260" r:id="R8918610bf10d4fea"/>
    <p:sldId xmlns:r="http://schemas.openxmlformats.org/officeDocument/2006/relationships" id="261" r:id="Re5c83f11db75484f"/>
    <p:sldId xmlns:r="http://schemas.openxmlformats.org/officeDocument/2006/relationships" id="262" r:id="R16dbcf2914e6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0fb9ba011486b" /><Relationship Type="http://schemas.openxmlformats.org/officeDocument/2006/relationships/slide" Target="/ppt/slides/slide1.xml" Id="Rdb21e73174bf4f7b" /><Relationship Type="http://schemas.openxmlformats.org/officeDocument/2006/relationships/slide" Target="/ppt/slides/slide2.xml" Id="R874a2723e0114b29" /><Relationship Type="http://schemas.openxmlformats.org/officeDocument/2006/relationships/slide" Target="/ppt/slides/slide3.xml" Id="Ree098b495e2446f2" /><Relationship Type="http://schemas.openxmlformats.org/officeDocument/2006/relationships/slide" Target="/ppt/slides/slide4.xml" Id="R40d71fff27864692" /><Relationship Type="http://schemas.openxmlformats.org/officeDocument/2006/relationships/slide" Target="/ppt/slides/slide5.xml" Id="R8918610bf10d4fea" /><Relationship Type="http://schemas.openxmlformats.org/officeDocument/2006/relationships/slide" Target="/ppt/slides/slide6.xml" Id="Re5c83f11db75484f" /><Relationship Type="http://schemas.openxmlformats.org/officeDocument/2006/relationships/slide" Target="/ppt/slides/slide7.xml" Id="R16dbcf2914e6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f5f98c032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9d93c30fa497b" /><Relationship Type="http://schemas.openxmlformats.org/officeDocument/2006/relationships/theme" Target="/ppt/slideMasters/theme/theme1.xml" Id="R4dc25f56771846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9d93c30fa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7cbe248cc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0cf31a1ab4e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96f5eff3a4c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5b75bc620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23aa69cfe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663532a78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1684f436e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REVISJON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10 791 232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7 124 157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TOR 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LILLEBAKK TROND DØRUM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YTREDAL ARILD WULFF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