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53acfc91e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ce01ede3944e5"/>
  </p:sldMasterIdLst>
  <p:sldIdLst>
    <p:sldId xmlns:r="http://schemas.openxmlformats.org/officeDocument/2006/relationships" id="256" r:id="R72685d0c7a874597"/>
    <p:sldId xmlns:r="http://schemas.openxmlformats.org/officeDocument/2006/relationships" id="257" r:id="R9e673f32e3774a65"/>
    <p:sldId xmlns:r="http://schemas.openxmlformats.org/officeDocument/2006/relationships" id="258" r:id="R9812feb4e31d49b8"/>
    <p:sldId xmlns:r="http://schemas.openxmlformats.org/officeDocument/2006/relationships" id="259" r:id="Ra61f9d33a6504e96"/>
    <p:sldId xmlns:r="http://schemas.openxmlformats.org/officeDocument/2006/relationships" id="260" r:id="Rf0e1966344e743ae"/>
    <p:sldId xmlns:r="http://schemas.openxmlformats.org/officeDocument/2006/relationships" id="261" r:id="Re05b7918e36b4e1f"/>
    <p:sldId xmlns:r="http://schemas.openxmlformats.org/officeDocument/2006/relationships" id="262" r:id="Rf9f9f18dc7d7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ce01ede3944e5" /><Relationship Type="http://schemas.openxmlformats.org/officeDocument/2006/relationships/slide" Target="/ppt/slides/slide1.xml" Id="R72685d0c7a874597" /><Relationship Type="http://schemas.openxmlformats.org/officeDocument/2006/relationships/slide" Target="/ppt/slides/slide2.xml" Id="R9e673f32e3774a65" /><Relationship Type="http://schemas.openxmlformats.org/officeDocument/2006/relationships/slide" Target="/ppt/slides/slide3.xml" Id="R9812feb4e31d49b8" /><Relationship Type="http://schemas.openxmlformats.org/officeDocument/2006/relationships/slide" Target="/ppt/slides/slide4.xml" Id="Ra61f9d33a6504e96" /><Relationship Type="http://schemas.openxmlformats.org/officeDocument/2006/relationships/slide" Target="/ppt/slides/slide5.xml" Id="Rf0e1966344e743ae" /><Relationship Type="http://schemas.openxmlformats.org/officeDocument/2006/relationships/slide" Target="/ppt/slides/slide6.xml" Id="Re05b7918e36b4e1f" /><Relationship Type="http://schemas.openxmlformats.org/officeDocument/2006/relationships/slide" Target="/ppt/slides/slide7.xml" Id="Rf9f9f18dc7d7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175833d82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6a7185ec4dec" /><Relationship Type="http://schemas.openxmlformats.org/officeDocument/2006/relationships/theme" Target="/ppt/slideMasters/theme/theme1.xml" Id="Rb04ff8624af5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e6a7185ec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7e50a2e0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539b7a49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a9c11346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3f898db1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3f8911ce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7feac480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09a80eba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PEAB ASFALT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ASFALT 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−143 477 000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−155 157 000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377 010 000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ASFALT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Skattørvegen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www.peabasfalt.no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994 628 577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ASFALT NORGE AS</a:t>
            </a:r>
          </a:p>
        </p:txBody>
      </p:sp>
    </p:spTree>
  </p:cSld>
  <p:clrMapOvr>
    <a:masterClrMapping xmlns:a="http://schemas.openxmlformats.org/drawingml/2006/main"/>
  </p:clrMapOvr>
</p:sld>
</file>