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5c840117eaa48f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e50fc520cc74e9f"/>
  </p:sldMasterIdLst>
  <p:sldIdLst>
    <p:sldId xmlns:r="http://schemas.openxmlformats.org/officeDocument/2006/relationships" id="256" r:id="R53d161afef904e7c"/>
    <p:sldId xmlns:r="http://schemas.openxmlformats.org/officeDocument/2006/relationships" id="257" r:id="Re52a087039d64286"/>
    <p:sldId xmlns:r="http://schemas.openxmlformats.org/officeDocument/2006/relationships" id="258" r:id="R5dd95ceeb1ff4579"/>
    <p:sldId xmlns:r="http://schemas.openxmlformats.org/officeDocument/2006/relationships" id="259" r:id="R2df5cd4eeef243b5"/>
    <p:sldId xmlns:r="http://schemas.openxmlformats.org/officeDocument/2006/relationships" id="260" r:id="Rf10c8644afa749a4"/>
    <p:sldId xmlns:r="http://schemas.openxmlformats.org/officeDocument/2006/relationships" id="261" r:id="Ra095ea0bf07b4073"/>
    <p:sldId xmlns:r="http://schemas.openxmlformats.org/officeDocument/2006/relationships" id="262" r:id="R37a3d0802cb840e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e50fc520cc74e9f" /><Relationship Type="http://schemas.openxmlformats.org/officeDocument/2006/relationships/slide" Target="/ppt/slides/slide1.xml" Id="R53d161afef904e7c" /><Relationship Type="http://schemas.openxmlformats.org/officeDocument/2006/relationships/slide" Target="/ppt/slides/slide2.xml" Id="Re52a087039d64286" /><Relationship Type="http://schemas.openxmlformats.org/officeDocument/2006/relationships/slide" Target="/ppt/slides/slide3.xml" Id="R5dd95ceeb1ff4579" /><Relationship Type="http://schemas.openxmlformats.org/officeDocument/2006/relationships/slide" Target="/ppt/slides/slide4.xml" Id="R2df5cd4eeef243b5" /><Relationship Type="http://schemas.openxmlformats.org/officeDocument/2006/relationships/slide" Target="/ppt/slides/slide5.xml" Id="Rf10c8644afa749a4" /><Relationship Type="http://schemas.openxmlformats.org/officeDocument/2006/relationships/slide" Target="/ppt/slides/slide6.xml" Id="Ra095ea0bf07b4073" /><Relationship Type="http://schemas.openxmlformats.org/officeDocument/2006/relationships/slide" Target="/ppt/slides/slide7.xml" Id="R37a3d0802cb840e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63363da2cf24ca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3fb34204a84c89" /><Relationship Type="http://schemas.openxmlformats.org/officeDocument/2006/relationships/theme" Target="/ppt/slideMasters/theme/theme1.xml" Id="R89fab7ce4bcd4ed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a3fb34204a84c8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02863862a4412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751f05146a40e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8203f9f37946a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df942d9cac410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046dddf424475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f99b07f2e041a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8c161bff5e429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VENT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VENT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VENT HOLDING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VENT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VENT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VENT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2023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−392 980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13 729 901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21 295 046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33 076 118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VENT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TEQVA GRUPPEN AS  –  80,0 %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OSE HOLDING AS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VENT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994 631 888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VENT HOLDING AS</a:t>
            </a:r>
          </a:p>
        </p:txBody>
      </p:sp>
    </p:spTree>
  </p:cSld>
  <p:clrMapOvr>
    <a:masterClrMapping xmlns:a="http://schemas.openxmlformats.org/drawingml/2006/main"/>
  </p:clrMapOvr>
</p:sld>
</file>