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9f78da87e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bdae728874ba6"/>
  </p:sldMasterIdLst>
  <p:sldIdLst>
    <p:sldId xmlns:r="http://schemas.openxmlformats.org/officeDocument/2006/relationships" id="256" r:id="Rfa16882c81974883"/>
    <p:sldId xmlns:r="http://schemas.openxmlformats.org/officeDocument/2006/relationships" id="257" r:id="Rd770096e1d094c37"/>
    <p:sldId xmlns:r="http://schemas.openxmlformats.org/officeDocument/2006/relationships" id="258" r:id="R410e68f6bced407f"/>
    <p:sldId xmlns:r="http://schemas.openxmlformats.org/officeDocument/2006/relationships" id="259" r:id="Rbf8797c08b8444d7"/>
    <p:sldId xmlns:r="http://schemas.openxmlformats.org/officeDocument/2006/relationships" id="260" r:id="Rdc8ae0552d6142ea"/>
    <p:sldId xmlns:r="http://schemas.openxmlformats.org/officeDocument/2006/relationships" id="261" r:id="R4825eac114f24e4b"/>
    <p:sldId xmlns:r="http://schemas.openxmlformats.org/officeDocument/2006/relationships" id="262" r:id="Rdb7a7052b8b4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bdae728874ba6" /><Relationship Type="http://schemas.openxmlformats.org/officeDocument/2006/relationships/slide" Target="/ppt/slides/slide1.xml" Id="Rfa16882c81974883" /><Relationship Type="http://schemas.openxmlformats.org/officeDocument/2006/relationships/slide" Target="/ppt/slides/slide2.xml" Id="Rd770096e1d094c37" /><Relationship Type="http://schemas.openxmlformats.org/officeDocument/2006/relationships/slide" Target="/ppt/slides/slide3.xml" Id="R410e68f6bced407f" /><Relationship Type="http://schemas.openxmlformats.org/officeDocument/2006/relationships/slide" Target="/ppt/slides/slide4.xml" Id="Rbf8797c08b8444d7" /><Relationship Type="http://schemas.openxmlformats.org/officeDocument/2006/relationships/slide" Target="/ppt/slides/slide5.xml" Id="Rdc8ae0552d6142ea" /><Relationship Type="http://schemas.openxmlformats.org/officeDocument/2006/relationships/slide" Target="/ppt/slides/slide6.xml" Id="R4825eac114f24e4b" /><Relationship Type="http://schemas.openxmlformats.org/officeDocument/2006/relationships/slide" Target="/ppt/slides/slide7.xml" Id="Rdb7a7052b8b4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9f6ca9e05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399dc02542d5" /><Relationship Type="http://schemas.openxmlformats.org/officeDocument/2006/relationships/theme" Target="/ppt/slideMasters/theme/theme1.xml" Id="R751ca182446c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b399dc025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1865af8ba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9ba0d01c1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3ab0258c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ea586b38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342e6193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995877fc7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95e2f1006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2 764 573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BJØRN TORE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SRIRAT SEKSAN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Naustvikvegen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994 631 918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