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ce876910fc44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38f9e032742ec"/>
  </p:sldMasterIdLst>
  <p:sldIdLst>
    <p:sldId xmlns:r="http://schemas.openxmlformats.org/officeDocument/2006/relationships" id="256" r:id="Radd1790e12d840ff"/>
    <p:sldId xmlns:r="http://schemas.openxmlformats.org/officeDocument/2006/relationships" id="257" r:id="R5390f62f118c45b0"/>
    <p:sldId xmlns:r="http://schemas.openxmlformats.org/officeDocument/2006/relationships" id="258" r:id="Rcb067899e1514121"/>
    <p:sldId xmlns:r="http://schemas.openxmlformats.org/officeDocument/2006/relationships" id="259" r:id="R00d5df4c93c64dbd"/>
    <p:sldId xmlns:r="http://schemas.openxmlformats.org/officeDocument/2006/relationships" id="260" r:id="Rd86d92d151c14c75"/>
    <p:sldId xmlns:r="http://schemas.openxmlformats.org/officeDocument/2006/relationships" id="261" r:id="Rf9a838cd2b8645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38f9e032742ec" /><Relationship Type="http://schemas.openxmlformats.org/officeDocument/2006/relationships/slide" Target="/ppt/slides/slide1.xml" Id="Radd1790e12d840ff" /><Relationship Type="http://schemas.openxmlformats.org/officeDocument/2006/relationships/slide" Target="/ppt/slides/slide2.xml" Id="R5390f62f118c45b0" /><Relationship Type="http://schemas.openxmlformats.org/officeDocument/2006/relationships/slide" Target="/ppt/slides/slide3.xml" Id="Rcb067899e1514121" /><Relationship Type="http://schemas.openxmlformats.org/officeDocument/2006/relationships/slide" Target="/ppt/slides/slide4.xml" Id="R00d5df4c93c64dbd" /><Relationship Type="http://schemas.openxmlformats.org/officeDocument/2006/relationships/slide" Target="/ppt/slides/slide5.xml" Id="Rd86d92d151c14c75" /><Relationship Type="http://schemas.openxmlformats.org/officeDocument/2006/relationships/slide" Target="/ppt/slides/slide6.xml" Id="Rf9a838cd2b8645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415580b8343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72ddeb81a42a1" /><Relationship Type="http://schemas.openxmlformats.org/officeDocument/2006/relationships/theme" Target="/ppt/slideMasters/theme/theme1.xml" Id="Rbb6eaf01d227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72ddeb81a42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982627f7e4c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9c35ae5704d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fbe711fed4e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365b2a52e43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378d17ccc41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17035c4484a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STATSAUTORISERT REVISOR TROND NYSÆTHER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TROND NYSÆTHER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STATSAUTORISERT REVISOR TROND NYSÆTHER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TROND NYSÆTHER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TROND NYSÆTHER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TROND NYSÆTHER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7 417 481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5 870 094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3 634 427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4 406 631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TROND NYSÆTHER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Jernbanestasjonen, Strømgaten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00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994 632 671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TROND NYSÆTHER</a:t>
            </a:r>
          </a:p>
        </p:txBody>
      </p:sp>
    </p:spTree>
  </p:cSld>
  <p:clrMapOvr>
    <a:masterClrMapping xmlns:a="http://schemas.openxmlformats.org/drawingml/2006/main"/>
  </p:clrMapOvr>
</p:sld>
</file>