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8734ab4bdd40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5e93aa9f0b415a"/>
  </p:sldMasterIdLst>
  <p:sldIdLst>
    <p:sldId xmlns:r="http://schemas.openxmlformats.org/officeDocument/2006/relationships" id="256" r:id="R45e6bc31f4e44a4f"/>
    <p:sldId xmlns:r="http://schemas.openxmlformats.org/officeDocument/2006/relationships" id="257" r:id="Re71ad800d4a649bb"/>
    <p:sldId xmlns:r="http://schemas.openxmlformats.org/officeDocument/2006/relationships" id="258" r:id="Rec6ca0f741094a8c"/>
    <p:sldId xmlns:r="http://schemas.openxmlformats.org/officeDocument/2006/relationships" id="259" r:id="R0d2cd46067064090"/>
    <p:sldId xmlns:r="http://schemas.openxmlformats.org/officeDocument/2006/relationships" id="260" r:id="R30025ce47f0a48bf"/>
    <p:sldId xmlns:r="http://schemas.openxmlformats.org/officeDocument/2006/relationships" id="261" r:id="Rfa7da7daa8114e17"/>
    <p:sldId xmlns:r="http://schemas.openxmlformats.org/officeDocument/2006/relationships" id="262" r:id="R099f554945df41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5e93aa9f0b415a" /><Relationship Type="http://schemas.openxmlformats.org/officeDocument/2006/relationships/slide" Target="/ppt/slides/slide1.xml" Id="R45e6bc31f4e44a4f" /><Relationship Type="http://schemas.openxmlformats.org/officeDocument/2006/relationships/slide" Target="/ppt/slides/slide2.xml" Id="Re71ad800d4a649bb" /><Relationship Type="http://schemas.openxmlformats.org/officeDocument/2006/relationships/slide" Target="/ppt/slides/slide3.xml" Id="Rec6ca0f741094a8c" /><Relationship Type="http://schemas.openxmlformats.org/officeDocument/2006/relationships/slide" Target="/ppt/slides/slide4.xml" Id="R0d2cd46067064090" /><Relationship Type="http://schemas.openxmlformats.org/officeDocument/2006/relationships/slide" Target="/ppt/slides/slide5.xml" Id="R30025ce47f0a48bf" /><Relationship Type="http://schemas.openxmlformats.org/officeDocument/2006/relationships/slide" Target="/ppt/slides/slide6.xml" Id="Rfa7da7daa8114e17" /><Relationship Type="http://schemas.openxmlformats.org/officeDocument/2006/relationships/slide" Target="/ppt/slides/slide7.xml" Id="R099f554945df41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4fe8c7fa694e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0dddf68214de7" /><Relationship Type="http://schemas.openxmlformats.org/officeDocument/2006/relationships/theme" Target="/ppt/slideMasters/theme/theme1.xml" Id="Rdcdb5fa16d9441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60dddf68214d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f08898cd449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1f877689841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8046d98544b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55212d96647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722b9826743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b6d62359443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6e06e6fb743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EB TEAM LTD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TEAM LTD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 TEAM LTD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TEAM LTD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TEAM LTD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TEAM LTD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1 564 439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−123 624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219 593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1 310 339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1 861 362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TEAM LTD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BJØRNERUD JAN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TEAM LTD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994 664 018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TEAM LTD</a:t>
            </a:r>
          </a:p>
        </p:txBody>
      </p:sp>
    </p:spTree>
  </p:cSld>
  <p:clrMapOvr>
    <a:masterClrMapping xmlns:a="http://schemas.openxmlformats.org/drawingml/2006/main"/>
  </p:clrMapOvr>
</p:sld>
</file>