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18818b516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a66dbf7e44210"/>
  </p:sldMasterIdLst>
  <p:sldIdLst>
    <p:sldId xmlns:r="http://schemas.openxmlformats.org/officeDocument/2006/relationships" id="256" r:id="Rf60b7d96cce446fb"/>
    <p:sldId xmlns:r="http://schemas.openxmlformats.org/officeDocument/2006/relationships" id="257" r:id="R56b0c083c7234627"/>
    <p:sldId xmlns:r="http://schemas.openxmlformats.org/officeDocument/2006/relationships" id="258" r:id="R852a2eed8a4b437c"/>
    <p:sldId xmlns:r="http://schemas.openxmlformats.org/officeDocument/2006/relationships" id="259" r:id="Rb1482ca4aca9400f"/>
    <p:sldId xmlns:r="http://schemas.openxmlformats.org/officeDocument/2006/relationships" id="260" r:id="Rd6066c41a54a4f38"/>
    <p:sldId xmlns:r="http://schemas.openxmlformats.org/officeDocument/2006/relationships" id="261" r:id="Rd6ad70f0cfc240ab"/>
    <p:sldId xmlns:r="http://schemas.openxmlformats.org/officeDocument/2006/relationships" id="262" r:id="Ra9b8dcf93e8840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a66dbf7e44210" /><Relationship Type="http://schemas.openxmlformats.org/officeDocument/2006/relationships/slide" Target="/ppt/slides/slide1.xml" Id="Rf60b7d96cce446fb" /><Relationship Type="http://schemas.openxmlformats.org/officeDocument/2006/relationships/slide" Target="/ppt/slides/slide2.xml" Id="R56b0c083c7234627" /><Relationship Type="http://schemas.openxmlformats.org/officeDocument/2006/relationships/slide" Target="/ppt/slides/slide3.xml" Id="R852a2eed8a4b437c" /><Relationship Type="http://schemas.openxmlformats.org/officeDocument/2006/relationships/slide" Target="/ppt/slides/slide4.xml" Id="Rb1482ca4aca9400f" /><Relationship Type="http://schemas.openxmlformats.org/officeDocument/2006/relationships/slide" Target="/ppt/slides/slide5.xml" Id="Rd6066c41a54a4f38" /><Relationship Type="http://schemas.openxmlformats.org/officeDocument/2006/relationships/slide" Target="/ppt/slides/slide6.xml" Id="Rd6ad70f0cfc240ab" /><Relationship Type="http://schemas.openxmlformats.org/officeDocument/2006/relationships/slide" Target="/ppt/slides/slide7.xml" Id="Ra9b8dcf93e8840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364aa03d0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07e8ab1f64cb3" /><Relationship Type="http://schemas.openxmlformats.org/officeDocument/2006/relationships/theme" Target="/ppt/slideMasters/theme/theme1.xml" Id="R7b4031136582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07e8ab1f6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5621c111b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b55d7d9e640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8fdbe197c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0348d855b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77529ca45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e3e16a0f945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04f111dde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994 671 510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