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e90fb36df1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9707935ca4551"/>
  </p:sldMasterIdLst>
  <p:sldIdLst>
    <p:sldId xmlns:r="http://schemas.openxmlformats.org/officeDocument/2006/relationships" id="256" r:id="Rc00524430dd34171"/>
    <p:sldId xmlns:r="http://schemas.openxmlformats.org/officeDocument/2006/relationships" id="257" r:id="R2186a48eeff74591"/>
    <p:sldId xmlns:r="http://schemas.openxmlformats.org/officeDocument/2006/relationships" id="258" r:id="R65c8dcc824c44cf9"/>
    <p:sldId xmlns:r="http://schemas.openxmlformats.org/officeDocument/2006/relationships" id="259" r:id="R57ab693d1bac4f51"/>
    <p:sldId xmlns:r="http://schemas.openxmlformats.org/officeDocument/2006/relationships" id="260" r:id="R866d3297ec8e4e2e"/>
    <p:sldId xmlns:r="http://schemas.openxmlformats.org/officeDocument/2006/relationships" id="261" r:id="R5a6cc22946f542b5"/>
    <p:sldId xmlns:r="http://schemas.openxmlformats.org/officeDocument/2006/relationships" id="262" r:id="R6dc3d529701844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9707935ca4551" /><Relationship Type="http://schemas.openxmlformats.org/officeDocument/2006/relationships/slide" Target="/ppt/slides/slide1.xml" Id="Rc00524430dd34171" /><Relationship Type="http://schemas.openxmlformats.org/officeDocument/2006/relationships/slide" Target="/ppt/slides/slide2.xml" Id="R2186a48eeff74591" /><Relationship Type="http://schemas.openxmlformats.org/officeDocument/2006/relationships/slide" Target="/ppt/slides/slide3.xml" Id="R65c8dcc824c44cf9" /><Relationship Type="http://schemas.openxmlformats.org/officeDocument/2006/relationships/slide" Target="/ppt/slides/slide4.xml" Id="R57ab693d1bac4f51" /><Relationship Type="http://schemas.openxmlformats.org/officeDocument/2006/relationships/slide" Target="/ppt/slides/slide5.xml" Id="R866d3297ec8e4e2e" /><Relationship Type="http://schemas.openxmlformats.org/officeDocument/2006/relationships/slide" Target="/ppt/slides/slide6.xml" Id="R5a6cc22946f542b5" /><Relationship Type="http://schemas.openxmlformats.org/officeDocument/2006/relationships/slide" Target="/ppt/slides/slide7.xml" Id="R6dc3d529701844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0c4647488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47eb9603f4763" /><Relationship Type="http://schemas.openxmlformats.org/officeDocument/2006/relationships/theme" Target="/ppt/slideMasters/theme/theme1.xml" Id="Ra9ee3eab5af149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47eb9603f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32dbc96b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64c93bdd04e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8dd533be3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3404a5d18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f3d28d475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a0f31f97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a55d62564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HALLUCA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HALLUCA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HALLUCA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HALLUCA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HALLUCA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HALLUCA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−952 014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−1 846 693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901 836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HALLUCA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LUCA WESTERLUND BRUVOLD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HALLUCA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Morildvegen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994 685 600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HALLUCA AS</a:t>
            </a:r>
          </a:p>
        </p:txBody>
      </p:sp>
    </p:spTree>
  </p:cSld>
  <p:clrMapOvr>
    <a:masterClrMapping xmlns:a="http://schemas.openxmlformats.org/drawingml/2006/main"/>
  </p:clrMapOvr>
</p:sld>
</file>