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da9f362c5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7d61202a44e78"/>
  </p:sldMasterIdLst>
  <p:sldIdLst>
    <p:sldId xmlns:r="http://schemas.openxmlformats.org/officeDocument/2006/relationships" id="256" r:id="R46a9c8de7b254a61"/>
    <p:sldId xmlns:r="http://schemas.openxmlformats.org/officeDocument/2006/relationships" id="257" r:id="R7544db9ff0934230"/>
    <p:sldId xmlns:r="http://schemas.openxmlformats.org/officeDocument/2006/relationships" id="258" r:id="Rc7577764dc2f47f9"/>
    <p:sldId xmlns:r="http://schemas.openxmlformats.org/officeDocument/2006/relationships" id="259" r:id="Rc83187a9de77416f"/>
    <p:sldId xmlns:r="http://schemas.openxmlformats.org/officeDocument/2006/relationships" id="260" r:id="Rb5092b7938c74271"/>
    <p:sldId xmlns:r="http://schemas.openxmlformats.org/officeDocument/2006/relationships" id="261" r:id="R8cfd0055387b4678"/>
    <p:sldId xmlns:r="http://schemas.openxmlformats.org/officeDocument/2006/relationships" id="262" r:id="R6e7061f1ef2a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7d61202a44e78" /><Relationship Type="http://schemas.openxmlformats.org/officeDocument/2006/relationships/slide" Target="/ppt/slides/slide1.xml" Id="R46a9c8de7b254a61" /><Relationship Type="http://schemas.openxmlformats.org/officeDocument/2006/relationships/slide" Target="/ppt/slides/slide2.xml" Id="R7544db9ff0934230" /><Relationship Type="http://schemas.openxmlformats.org/officeDocument/2006/relationships/slide" Target="/ppt/slides/slide3.xml" Id="Rc7577764dc2f47f9" /><Relationship Type="http://schemas.openxmlformats.org/officeDocument/2006/relationships/slide" Target="/ppt/slides/slide4.xml" Id="Rc83187a9de77416f" /><Relationship Type="http://schemas.openxmlformats.org/officeDocument/2006/relationships/slide" Target="/ppt/slides/slide5.xml" Id="Rb5092b7938c74271" /><Relationship Type="http://schemas.openxmlformats.org/officeDocument/2006/relationships/slide" Target="/ppt/slides/slide6.xml" Id="R8cfd0055387b4678" /><Relationship Type="http://schemas.openxmlformats.org/officeDocument/2006/relationships/slide" Target="/ppt/slides/slide7.xml" Id="R6e7061f1ef2a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73b4b3a30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a3ec32e844289" /><Relationship Type="http://schemas.openxmlformats.org/officeDocument/2006/relationships/theme" Target="/ppt/slideMasters/theme/theme1.xml" Id="R855f9a2e7317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8a3ec32e84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5dc97226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16dd14066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5a0df07a5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9906a937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a8660ae87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782fb8a0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f6983f24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PHØNIKS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ble etablert [år] og holder til i Atrå.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212 310 619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218 748 251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219 647 250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RONGSJORD BERIT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JONAS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KARI RONGSJORD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WIIL RONGSJORD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Marumsrudgrenda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