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94964196ab45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1920192714a66"/>
  </p:sldMasterIdLst>
  <p:sldIdLst>
    <p:sldId xmlns:r="http://schemas.openxmlformats.org/officeDocument/2006/relationships" id="256" r:id="Ra078678a5e1f44f8"/>
    <p:sldId xmlns:r="http://schemas.openxmlformats.org/officeDocument/2006/relationships" id="257" r:id="R730912208797402d"/>
    <p:sldId xmlns:r="http://schemas.openxmlformats.org/officeDocument/2006/relationships" id="258" r:id="R2c1ac7eb58d8419e"/>
    <p:sldId xmlns:r="http://schemas.openxmlformats.org/officeDocument/2006/relationships" id="259" r:id="R08b838f1d7714f1c"/>
    <p:sldId xmlns:r="http://schemas.openxmlformats.org/officeDocument/2006/relationships" id="260" r:id="R65d3cd099f07443b"/>
    <p:sldId xmlns:r="http://schemas.openxmlformats.org/officeDocument/2006/relationships" id="261" r:id="Raa151675d56545d1"/>
    <p:sldId xmlns:r="http://schemas.openxmlformats.org/officeDocument/2006/relationships" id="262" r:id="Rc13a99e4acc1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1920192714a66" /><Relationship Type="http://schemas.openxmlformats.org/officeDocument/2006/relationships/slide" Target="/ppt/slides/slide1.xml" Id="Ra078678a5e1f44f8" /><Relationship Type="http://schemas.openxmlformats.org/officeDocument/2006/relationships/slide" Target="/ppt/slides/slide2.xml" Id="R730912208797402d" /><Relationship Type="http://schemas.openxmlformats.org/officeDocument/2006/relationships/slide" Target="/ppt/slides/slide3.xml" Id="R2c1ac7eb58d8419e" /><Relationship Type="http://schemas.openxmlformats.org/officeDocument/2006/relationships/slide" Target="/ppt/slides/slide4.xml" Id="R08b838f1d7714f1c" /><Relationship Type="http://schemas.openxmlformats.org/officeDocument/2006/relationships/slide" Target="/ppt/slides/slide5.xml" Id="R65d3cd099f07443b" /><Relationship Type="http://schemas.openxmlformats.org/officeDocument/2006/relationships/slide" Target="/ppt/slides/slide6.xml" Id="Raa151675d56545d1" /><Relationship Type="http://schemas.openxmlformats.org/officeDocument/2006/relationships/slide" Target="/ppt/slides/slide7.xml" Id="Rc13a99e4acc1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1cb9c1066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a0ef3246549cc" /><Relationship Type="http://schemas.openxmlformats.org/officeDocument/2006/relationships/theme" Target="/ppt/slideMasters/theme/theme1.xml" Id="Rccf4f59d41dd42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a0ef3246549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9586a7f5a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0a71ffcb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8db72ae98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41c1818f148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fd9f76bb9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a2e44366d43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2262afd3c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12 478 720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12 195 441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11 925 639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188 054 180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193 350 743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ANNE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