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a6023cc64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c1bf5008547c4"/>
  </p:sldMasterIdLst>
  <p:sldIdLst>
    <p:sldId xmlns:r="http://schemas.openxmlformats.org/officeDocument/2006/relationships" id="256" r:id="R05ea6cad8883439d"/>
    <p:sldId xmlns:r="http://schemas.openxmlformats.org/officeDocument/2006/relationships" id="257" r:id="R63d791adb72142a0"/>
    <p:sldId xmlns:r="http://schemas.openxmlformats.org/officeDocument/2006/relationships" id="258" r:id="Raa8872eb712545cb"/>
    <p:sldId xmlns:r="http://schemas.openxmlformats.org/officeDocument/2006/relationships" id="259" r:id="R3b4055d3a6ef4a4b"/>
    <p:sldId xmlns:r="http://schemas.openxmlformats.org/officeDocument/2006/relationships" id="260" r:id="Rd08ec16fca874bf9"/>
    <p:sldId xmlns:r="http://schemas.openxmlformats.org/officeDocument/2006/relationships" id="261" r:id="Rf2e561c050584101"/>
    <p:sldId xmlns:r="http://schemas.openxmlformats.org/officeDocument/2006/relationships" id="262" r:id="R5044875b8ff5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c1bf5008547c4" /><Relationship Type="http://schemas.openxmlformats.org/officeDocument/2006/relationships/slide" Target="/ppt/slides/slide1.xml" Id="R05ea6cad8883439d" /><Relationship Type="http://schemas.openxmlformats.org/officeDocument/2006/relationships/slide" Target="/ppt/slides/slide2.xml" Id="R63d791adb72142a0" /><Relationship Type="http://schemas.openxmlformats.org/officeDocument/2006/relationships/slide" Target="/ppt/slides/slide3.xml" Id="Raa8872eb712545cb" /><Relationship Type="http://schemas.openxmlformats.org/officeDocument/2006/relationships/slide" Target="/ppt/slides/slide4.xml" Id="R3b4055d3a6ef4a4b" /><Relationship Type="http://schemas.openxmlformats.org/officeDocument/2006/relationships/slide" Target="/ppt/slides/slide5.xml" Id="Rd08ec16fca874bf9" /><Relationship Type="http://schemas.openxmlformats.org/officeDocument/2006/relationships/slide" Target="/ppt/slides/slide6.xml" Id="Rf2e561c050584101" /><Relationship Type="http://schemas.openxmlformats.org/officeDocument/2006/relationships/slide" Target="/ppt/slides/slide7.xml" Id="R5044875b8ff5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9c577f94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f3fb07be412b" /><Relationship Type="http://schemas.openxmlformats.org/officeDocument/2006/relationships/theme" Target="/ppt/slideMasters/theme/theme1.xml" Id="R3731c7d4dfbf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af3fb07be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eed848b86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f15f1791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d9d76c52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621f878a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fd2083a1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8052d02c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036ad8a5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