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8257e8262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6d72d2a7344de"/>
  </p:sldMasterIdLst>
  <p:sldIdLst>
    <p:sldId xmlns:r="http://schemas.openxmlformats.org/officeDocument/2006/relationships" id="256" r:id="Ra36b9b088c064484"/>
    <p:sldId xmlns:r="http://schemas.openxmlformats.org/officeDocument/2006/relationships" id="257" r:id="R465d3bcad337494a"/>
    <p:sldId xmlns:r="http://schemas.openxmlformats.org/officeDocument/2006/relationships" id="258" r:id="R266e47d2156b40ce"/>
    <p:sldId xmlns:r="http://schemas.openxmlformats.org/officeDocument/2006/relationships" id="259" r:id="Ra5b254175ee342f4"/>
    <p:sldId xmlns:r="http://schemas.openxmlformats.org/officeDocument/2006/relationships" id="260" r:id="Rd526d76e9d7d4ee0"/>
    <p:sldId xmlns:r="http://schemas.openxmlformats.org/officeDocument/2006/relationships" id="261" r:id="R669e34c195184f6c"/>
    <p:sldId xmlns:r="http://schemas.openxmlformats.org/officeDocument/2006/relationships" id="262" r:id="Rc91fd50446ce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6d72d2a7344de" /><Relationship Type="http://schemas.openxmlformats.org/officeDocument/2006/relationships/slide" Target="/ppt/slides/slide1.xml" Id="Ra36b9b088c064484" /><Relationship Type="http://schemas.openxmlformats.org/officeDocument/2006/relationships/slide" Target="/ppt/slides/slide2.xml" Id="R465d3bcad337494a" /><Relationship Type="http://schemas.openxmlformats.org/officeDocument/2006/relationships/slide" Target="/ppt/slides/slide3.xml" Id="R266e47d2156b40ce" /><Relationship Type="http://schemas.openxmlformats.org/officeDocument/2006/relationships/slide" Target="/ppt/slides/slide4.xml" Id="Ra5b254175ee342f4" /><Relationship Type="http://schemas.openxmlformats.org/officeDocument/2006/relationships/slide" Target="/ppt/slides/slide5.xml" Id="Rd526d76e9d7d4ee0" /><Relationship Type="http://schemas.openxmlformats.org/officeDocument/2006/relationships/slide" Target="/ppt/slides/slide6.xml" Id="R669e34c195184f6c" /><Relationship Type="http://schemas.openxmlformats.org/officeDocument/2006/relationships/slide" Target="/ppt/slides/slide7.xml" Id="Rc91fd50446ce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1afa35755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270d470c3412b" /><Relationship Type="http://schemas.openxmlformats.org/officeDocument/2006/relationships/theme" Target="/ppt/slideMasters/theme/theme1.xml" Id="R22da3b143a0f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270d470c341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52f6fef2d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4964fdb5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78063aaf0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78feb22af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8f1f5b66e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48a8b9e234a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2775eea79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ØKONOMI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2 370 995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461 189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TORUNN HANSTEN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th@thokonomi.no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994 703 366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ØKONOMI AS</a:t>
            </a:r>
          </a:p>
        </p:txBody>
      </p:sp>
    </p:spTree>
  </p:cSld>
  <p:clrMapOvr>
    <a:masterClrMapping xmlns:a="http://schemas.openxmlformats.org/drawingml/2006/main"/>
  </p:clrMapOvr>
</p:sld>
</file>