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73f04657e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df7041d75417e"/>
  </p:sldMasterIdLst>
  <p:sldIdLst>
    <p:sldId xmlns:r="http://schemas.openxmlformats.org/officeDocument/2006/relationships" id="256" r:id="R876ae393dd784a1d"/>
    <p:sldId xmlns:r="http://schemas.openxmlformats.org/officeDocument/2006/relationships" id="257" r:id="Raa43a5609a9e469c"/>
    <p:sldId xmlns:r="http://schemas.openxmlformats.org/officeDocument/2006/relationships" id="258" r:id="R4bc24480840f4281"/>
    <p:sldId xmlns:r="http://schemas.openxmlformats.org/officeDocument/2006/relationships" id="259" r:id="R87729e8a54714c5b"/>
    <p:sldId xmlns:r="http://schemas.openxmlformats.org/officeDocument/2006/relationships" id="260" r:id="R8ed03b06e3b1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df7041d75417e" /><Relationship Type="http://schemas.openxmlformats.org/officeDocument/2006/relationships/slide" Target="/ppt/slides/slide1.xml" Id="R876ae393dd784a1d" /><Relationship Type="http://schemas.openxmlformats.org/officeDocument/2006/relationships/slide" Target="/ppt/slides/slide2.xml" Id="Raa43a5609a9e469c" /><Relationship Type="http://schemas.openxmlformats.org/officeDocument/2006/relationships/slide" Target="/ppt/slides/slide3.xml" Id="R4bc24480840f4281" /><Relationship Type="http://schemas.openxmlformats.org/officeDocument/2006/relationships/slide" Target="/ppt/slides/slide4.xml" Id="R87729e8a54714c5b" /><Relationship Type="http://schemas.openxmlformats.org/officeDocument/2006/relationships/slide" Target="/ppt/slides/slide5.xml" Id="R8ed03b06e3b1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976f702b9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61ceed46448c" /><Relationship Type="http://schemas.openxmlformats.org/officeDocument/2006/relationships/theme" Target="/ppt/slideMasters/theme/theme1.xml" Id="Rb8d4186a3282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661ceed46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2464ce4c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0f2be3944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5000d5d2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1110de1b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40a203157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