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53fae5f5e041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75bf28a00f453b"/>
  </p:sldMasterIdLst>
  <p:sldIdLst>
    <p:sldId xmlns:r="http://schemas.openxmlformats.org/officeDocument/2006/relationships" id="256" r:id="Ref0c23f83d08492c"/>
    <p:sldId xmlns:r="http://schemas.openxmlformats.org/officeDocument/2006/relationships" id="257" r:id="Re96155d23fa240bd"/>
    <p:sldId xmlns:r="http://schemas.openxmlformats.org/officeDocument/2006/relationships" id="258" r:id="Rcc678bd63d5b4ef3"/>
    <p:sldId xmlns:r="http://schemas.openxmlformats.org/officeDocument/2006/relationships" id="259" r:id="R414c4dd6cdc84a59"/>
    <p:sldId xmlns:r="http://schemas.openxmlformats.org/officeDocument/2006/relationships" id="260" r:id="R37af5d128eb74c41"/>
    <p:sldId xmlns:r="http://schemas.openxmlformats.org/officeDocument/2006/relationships" id="261" r:id="Rf934be9621104ce2"/>
    <p:sldId xmlns:r="http://schemas.openxmlformats.org/officeDocument/2006/relationships" id="262" r:id="R89335dbeb3ae4c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75bf28a00f453b" /><Relationship Type="http://schemas.openxmlformats.org/officeDocument/2006/relationships/slide" Target="/ppt/slides/slide1.xml" Id="Ref0c23f83d08492c" /><Relationship Type="http://schemas.openxmlformats.org/officeDocument/2006/relationships/slide" Target="/ppt/slides/slide2.xml" Id="Re96155d23fa240bd" /><Relationship Type="http://schemas.openxmlformats.org/officeDocument/2006/relationships/slide" Target="/ppt/slides/slide3.xml" Id="Rcc678bd63d5b4ef3" /><Relationship Type="http://schemas.openxmlformats.org/officeDocument/2006/relationships/slide" Target="/ppt/slides/slide4.xml" Id="R414c4dd6cdc84a59" /><Relationship Type="http://schemas.openxmlformats.org/officeDocument/2006/relationships/slide" Target="/ppt/slides/slide5.xml" Id="R37af5d128eb74c41" /><Relationship Type="http://schemas.openxmlformats.org/officeDocument/2006/relationships/slide" Target="/ppt/slides/slide6.xml" Id="Rf934be9621104ce2" /><Relationship Type="http://schemas.openxmlformats.org/officeDocument/2006/relationships/slide" Target="/ppt/slides/slide7.xml" Id="R89335dbeb3ae4c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eafa0d2a7842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e6465c3d1455d" /><Relationship Type="http://schemas.openxmlformats.org/officeDocument/2006/relationships/theme" Target="/ppt/slideMasters/theme/theme1.xml" Id="Raafc801fd23e4c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fe6465c3d145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0fd082d874d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26d5c4b9c4c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f9048bce047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941f72e6d4f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b62950af849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6e7a9e29b42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801aadce44f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RK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 SERVICE AS ble etablert [år] og holder til i Rissa.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303 779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218 629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RISSA KRAFTLAG 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85 92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post@rissakraftlag.no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www.rissakraftlag.no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994 713 744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SERVICE AS</a:t>
            </a:r>
          </a:p>
        </p:txBody>
      </p:sp>
    </p:spTree>
  </p:cSld>
  <p:clrMapOvr>
    <a:masterClrMapping xmlns:a="http://schemas.openxmlformats.org/drawingml/2006/main"/>
  </p:clrMapOvr>
</p:sld>
</file>