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2cddc369344d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6bab44dce044ef"/>
  </p:sldMasterIdLst>
  <p:sldIdLst>
    <p:sldId xmlns:r="http://schemas.openxmlformats.org/officeDocument/2006/relationships" id="256" r:id="Rb386e935406244b7"/>
    <p:sldId xmlns:r="http://schemas.openxmlformats.org/officeDocument/2006/relationships" id="257" r:id="R958f4355bf3142e4"/>
    <p:sldId xmlns:r="http://schemas.openxmlformats.org/officeDocument/2006/relationships" id="258" r:id="Rddf4e472419b4424"/>
    <p:sldId xmlns:r="http://schemas.openxmlformats.org/officeDocument/2006/relationships" id="259" r:id="Rbdfdee4319ba49ad"/>
    <p:sldId xmlns:r="http://schemas.openxmlformats.org/officeDocument/2006/relationships" id="260" r:id="R2db52d9013d140a0"/>
    <p:sldId xmlns:r="http://schemas.openxmlformats.org/officeDocument/2006/relationships" id="261" r:id="R7e805e325d264ad7"/>
    <p:sldId xmlns:r="http://schemas.openxmlformats.org/officeDocument/2006/relationships" id="262" r:id="Raa8da0b98b2d48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6bab44dce044ef" /><Relationship Type="http://schemas.openxmlformats.org/officeDocument/2006/relationships/slide" Target="/ppt/slides/slide1.xml" Id="Rb386e935406244b7" /><Relationship Type="http://schemas.openxmlformats.org/officeDocument/2006/relationships/slide" Target="/ppt/slides/slide2.xml" Id="R958f4355bf3142e4" /><Relationship Type="http://schemas.openxmlformats.org/officeDocument/2006/relationships/slide" Target="/ppt/slides/slide3.xml" Id="Rddf4e472419b4424" /><Relationship Type="http://schemas.openxmlformats.org/officeDocument/2006/relationships/slide" Target="/ppt/slides/slide4.xml" Id="Rbdfdee4319ba49ad" /><Relationship Type="http://schemas.openxmlformats.org/officeDocument/2006/relationships/slide" Target="/ppt/slides/slide5.xml" Id="R2db52d9013d140a0" /><Relationship Type="http://schemas.openxmlformats.org/officeDocument/2006/relationships/slide" Target="/ppt/slides/slide6.xml" Id="R7e805e325d264ad7" /><Relationship Type="http://schemas.openxmlformats.org/officeDocument/2006/relationships/slide" Target="/ppt/slides/slide7.xml" Id="Raa8da0b98b2d48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6433eedc9f44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7026cd992461c" /><Relationship Type="http://schemas.openxmlformats.org/officeDocument/2006/relationships/theme" Target="/ppt/slideMasters/theme/theme1.xml" Id="R2ff4c368e89c40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57026cd99246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1ca8443484b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fe89d1f9f4c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417dfe86d49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6b85a982840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31416854904d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948e9f6794f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ccc9887b643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PROXTER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PROXTER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PROXTER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PROXTER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PROXTER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PROXTER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6 328 078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6 043 577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6 032 514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9 679 403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18 858 957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PROXTER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 &amp; J INVEST AS  –  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GUNNAR ÅSHEIM AS  –  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ELEKTROXPERTEN HOLDING AS  –  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FRUSTØL ELEKTRO AS  –  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LCON AS  –  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LINDER CONSULTING AS  –  8,6 %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PROXTER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Industrigata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994 732 390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PROXTER AS</a:t>
            </a:r>
          </a:p>
        </p:txBody>
      </p:sp>
    </p:spTree>
  </p:cSld>
  <p:clrMapOvr>
    <a:masterClrMapping xmlns:a="http://schemas.openxmlformats.org/drawingml/2006/main"/>
  </p:clrMapOvr>
</p:sld>
</file>