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3fdc4912f4f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bcc324f5074213"/>
  </p:sldMasterIdLst>
  <p:sldIdLst>
    <p:sldId xmlns:r="http://schemas.openxmlformats.org/officeDocument/2006/relationships" id="256" r:id="Ra98631149c1b4447"/>
    <p:sldId xmlns:r="http://schemas.openxmlformats.org/officeDocument/2006/relationships" id="257" r:id="R3ea47bb4fa674ffe"/>
    <p:sldId xmlns:r="http://schemas.openxmlformats.org/officeDocument/2006/relationships" id="258" r:id="Raad4692e8b1f484c"/>
    <p:sldId xmlns:r="http://schemas.openxmlformats.org/officeDocument/2006/relationships" id="259" r:id="R6394e30c71a44a10"/>
    <p:sldId xmlns:r="http://schemas.openxmlformats.org/officeDocument/2006/relationships" id="260" r:id="R59aa9bbc838c499b"/>
    <p:sldId xmlns:r="http://schemas.openxmlformats.org/officeDocument/2006/relationships" id="261" r:id="R0087bf30e6724858"/>
    <p:sldId xmlns:r="http://schemas.openxmlformats.org/officeDocument/2006/relationships" id="262" r:id="Rd8075e4efddc4a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cc324f5074213" /><Relationship Type="http://schemas.openxmlformats.org/officeDocument/2006/relationships/slide" Target="/ppt/slides/slide1.xml" Id="Ra98631149c1b4447" /><Relationship Type="http://schemas.openxmlformats.org/officeDocument/2006/relationships/slide" Target="/ppt/slides/slide2.xml" Id="R3ea47bb4fa674ffe" /><Relationship Type="http://schemas.openxmlformats.org/officeDocument/2006/relationships/slide" Target="/ppt/slides/slide3.xml" Id="Raad4692e8b1f484c" /><Relationship Type="http://schemas.openxmlformats.org/officeDocument/2006/relationships/slide" Target="/ppt/slides/slide4.xml" Id="R6394e30c71a44a10" /><Relationship Type="http://schemas.openxmlformats.org/officeDocument/2006/relationships/slide" Target="/ppt/slides/slide5.xml" Id="R59aa9bbc838c499b" /><Relationship Type="http://schemas.openxmlformats.org/officeDocument/2006/relationships/slide" Target="/ppt/slides/slide6.xml" Id="R0087bf30e6724858" /><Relationship Type="http://schemas.openxmlformats.org/officeDocument/2006/relationships/slide" Target="/ppt/slides/slide7.xml" Id="Rd8075e4efddc4a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8d92cb7af47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b0f3592e494b" /><Relationship Type="http://schemas.openxmlformats.org/officeDocument/2006/relationships/theme" Target="/ppt/slideMasters/theme/theme1.xml" Id="Rbe2fd25e2028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cb0f3592e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af58184e9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47b46dee8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5650b126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e9316863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87642b3ad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5e8e42aaa42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7ad586164b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GREPA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GREPA INDUSTRIER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575 445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5 390 302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BOSKA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THEMAA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5010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994 734 970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GREPA INDUSTRIER AS</a:t>
            </a:r>
          </a:p>
        </p:txBody>
      </p:sp>
    </p:spTree>
  </p:cSld>
  <p:clrMapOvr>
    <a:masterClrMapping xmlns:a="http://schemas.openxmlformats.org/drawingml/2006/main"/>
  </p:clrMapOvr>
</p:sld>
</file>