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f55f77920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b79a4eddd491c"/>
  </p:sldMasterIdLst>
  <p:sldIdLst>
    <p:sldId xmlns:r="http://schemas.openxmlformats.org/officeDocument/2006/relationships" id="256" r:id="R82487df0f9ff408e"/>
    <p:sldId xmlns:r="http://schemas.openxmlformats.org/officeDocument/2006/relationships" id="257" r:id="R7d2a3494768949f8"/>
    <p:sldId xmlns:r="http://schemas.openxmlformats.org/officeDocument/2006/relationships" id="258" r:id="R3614a2dd4b5d4aaf"/>
    <p:sldId xmlns:r="http://schemas.openxmlformats.org/officeDocument/2006/relationships" id="259" r:id="Read33d3b000e4627"/>
    <p:sldId xmlns:r="http://schemas.openxmlformats.org/officeDocument/2006/relationships" id="260" r:id="R861951579f3a4a06"/>
    <p:sldId xmlns:r="http://schemas.openxmlformats.org/officeDocument/2006/relationships" id="261" r:id="Ra8feaed1450b4a6e"/>
    <p:sldId xmlns:r="http://schemas.openxmlformats.org/officeDocument/2006/relationships" id="262" r:id="R7679ca9129c1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b79a4eddd491c" /><Relationship Type="http://schemas.openxmlformats.org/officeDocument/2006/relationships/slide" Target="/ppt/slides/slide1.xml" Id="R82487df0f9ff408e" /><Relationship Type="http://schemas.openxmlformats.org/officeDocument/2006/relationships/slide" Target="/ppt/slides/slide2.xml" Id="R7d2a3494768949f8" /><Relationship Type="http://schemas.openxmlformats.org/officeDocument/2006/relationships/slide" Target="/ppt/slides/slide3.xml" Id="R3614a2dd4b5d4aaf" /><Relationship Type="http://schemas.openxmlformats.org/officeDocument/2006/relationships/slide" Target="/ppt/slides/slide4.xml" Id="Read33d3b000e4627" /><Relationship Type="http://schemas.openxmlformats.org/officeDocument/2006/relationships/slide" Target="/ppt/slides/slide5.xml" Id="R861951579f3a4a06" /><Relationship Type="http://schemas.openxmlformats.org/officeDocument/2006/relationships/slide" Target="/ppt/slides/slide6.xml" Id="Ra8feaed1450b4a6e" /><Relationship Type="http://schemas.openxmlformats.org/officeDocument/2006/relationships/slide" Target="/ppt/slides/slide7.xml" Id="R7679ca9129c1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7fa074282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098d887a40a9" /><Relationship Type="http://schemas.openxmlformats.org/officeDocument/2006/relationships/theme" Target="/ppt/slideMasters/theme/theme1.xml" Id="R8fc3db988b10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6098d887a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53242337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14ed21f2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ea8f6c5e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630b8f45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02ff6619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f983a719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ae934390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REGNSKAP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7 785 945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HAANSHUUS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OLAV SANDBERG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Destilleriveien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