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cef4bb819549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ce7570fd4048fb"/>
  </p:sldMasterIdLst>
  <p:sldIdLst>
    <p:sldId xmlns:r="http://schemas.openxmlformats.org/officeDocument/2006/relationships" id="256" r:id="R39e81b364d37491f"/>
    <p:sldId xmlns:r="http://schemas.openxmlformats.org/officeDocument/2006/relationships" id="257" r:id="Ra2d48edd240143f3"/>
    <p:sldId xmlns:r="http://schemas.openxmlformats.org/officeDocument/2006/relationships" id="258" r:id="R463581ef35f6453d"/>
    <p:sldId xmlns:r="http://schemas.openxmlformats.org/officeDocument/2006/relationships" id="259" r:id="Rf53ab23cb2be4159"/>
    <p:sldId xmlns:r="http://schemas.openxmlformats.org/officeDocument/2006/relationships" id="260" r:id="Rebaa7827d63a4b84"/>
    <p:sldId xmlns:r="http://schemas.openxmlformats.org/officeDocument/2006/relationships" id="261" r:id="R6024dc0225184a2c"/>
    <p:sldId xmlns:r="http://schemas.openxmlformats.org/officeDocument/2006/relationships" id="262" r:id="Rf51c58097b654e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ce7570fd4048fb" /><Relationship Type="http://schemas.openxmlformats.org/officeDocument/2006/relationships/slide" Target="/ppt/slides/slide1.xml" Id="R39e81b364d37491f" /><Relationship Type="http://schemas.openxmlformats.org/officeDocument/2006/relationships/slide" Target="/ppt/slides/slide2.xml" Id="Ra2d48edd240143f3" /><Relationship Type="http://schemas.openxmlformats.org/officeDocument/2006/relationships/slide" Target="/ppt/slides/slide3.xml" Id="R463581ef35f6453d" /><Relationship Type="http://schemas.openxmlformats.org/officeDocument/2006/relationships/slide" Target="/ppt/slides/slide4.xml" Id="Rf53ab23cb2be4159" /><Relationship Type="http://schemas.openxmlformats.org/officeDocument/2006/relationships/slide" Target="/ppt/slides/slide5.xml" Id="Rebaa7827d63a4b84" /><Relationship Type="http://schemas.openxmlformats.org/officeDocument/2006/relationships/slide" Target="/ppt/slides/slide6.xml" Id="R6024dc0225184a2c" /><Relationship Type="http://schemas.openxmlformats.org/officeDocument/2006/relationships/slide" Target="/ppt/slides/slide7.xml" Id="Rf51c58097b654e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c91c36730943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34de4caa74250" /><Relationship Type="http://schemas.openxmlformats.org/officeDocument/2006/relationships/theme" Target="/ppt/slideMasters/theme/theme1.xml" Id="R5c095d20bcf64d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134de4caa742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301bdc1f949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77103d4e847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70895368042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1a1376a7c4b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0bf314fef4c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51cd3742e43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316da2c6540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 ØKONOMI AS ble etablert [år] og holder til i Flisa.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15 103 147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1 412 866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1 109 646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1 518 507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4 535 020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KNØSBERG BERNT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ØKONOMIRINGEN VÅLER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Negardssvingen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2270 Flisa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post@abutvikling.no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www.abutvikling.no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994 745 433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ØKONOMI AS</a:t>
            </a:r>
          </a:p>
        </p:txBody>
      </p:sp>
    </p:spTree>
  </p:cSld>
  <p:clrMapOvr>
    <a:masterClrMapping xmlns:a="http://schemas.openxmlformats.org/drawingml/2006/main"/>
  </p:clrMapOvr>
</p:sld>
</file>