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aaf079be7b41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de86e62e9143ec"/>
  </p:sldMasterIdLst>
  <p:sldIdLst>
    <p:sldId xmlns:r="http://schemas.openxmlformats.org/officeDocument/2006/relationships" id="256" r:id="R13074d952c644968"/>
    <p:sldId xmlns:r="http://schemas.openxmlformats.org/officeDocument/2006/relationships" id="257" r:id="R7ff15f40e0734d81"/>
    <p:sldId xmlns:r="http://schemas.openxmlformats.org/officeDocument/2006/relationships" id="258" r:id="R07a83f9fe32744d8"/>
    <p:sldId xmlns:r="http://schemas.openxmlformats.org/officeDocument/2006/relationships" id="259" r:id="R985cc471f8d5483b"/>
    <p:sldId xmlns:r="http://schemas.openxmlformats.org/officeDocument/2006/relationships" id="260" r:id="Ra2a9bb19b0cf416c"/>
    <p:sldId xmlns:r="http://schemas.openxmlformats.org/officeDocument/2006/relationships" id="261" r:id="Ra5d4f9804acc490d"/>
    <p:sldId xmlns:r="http://schemas.openxmlformats.org/officeDocument/2006/relationships" id="262" r:id="R0be37218e9f14d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de86e62e9143ec" /><Relationship Type="http://schemas.openxmlformats.org/officeDocument/2006/relationships/slide" Target="/ppt/slides/slide1.xml" Id="R13074d952c644968" /><Relationship Type="http://schemas.openxmlformats.org/officeDocument/2006/relationships/slide" Target="/ppt/slides/slide2.xml" Id="R7ff15f40e0734d81" /><Relationship Type="http://schemas.openxmlformats.org/officeDocument/2006/relationships/slide" Target="/ppt/slides/slide3.xml" Id="R07a83f9fe32744d8" /><Relationship Type="http://schemas.openxmlformats.org/officeDocument/2006/relationships/slide" Target="/ppt/slides/slide4.xml" Id="R985cc471f8d5483b" /><Relationship Type="http://schemas.openxmlformats.org/officeDocument/2006/relationships/slide" Target="/ppt/slides/slide5.xml" Id="Ra2a9bb19b0cf416c" /><Relationship Type="http://schemas.openxmlformats.org/officeDocument/2006/relationships/slide" Target="/ppt/slides/slide6.xml" Id="Ra5d4f9804acc490d" /><Relationship Type="http://schemas.openxmlformats.org/officeDocument/2006/relationships/slide" Target="/ppt/slides/slide7.xml" Id="R0be37218e9f14d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616f9374a24d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6210da86294743" /><Relationship Type="http://schemas.openxmlformats.org/officeDocument/2006/relationships/theme" Target="/ppt/slideMasters/theme/theme1.xml" Id="Ra3e8024a5a954a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6210da862947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ce071f54d641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c1ecd0657247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e4e59e7f2247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d0415b6c0c41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9cb0fdc42243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aecf1774344b4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9668b149a94a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BEAUTY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BEAUTY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BEAUTY EIENDOM AS ble etablert [år] og holder til i Vestby.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BEAUTY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BEAUTY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BEAUTY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110 158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−1 555 112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−29 804 739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200 071 547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290 179 471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BEAUTY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 MONIQUE WESTGAARD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BEAUTY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Verpetveien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1543 Vestby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19 10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hanne@beautyproducts.no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994 758 772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BEAUTY EIENDOM AS</a:t>
            </a:r>
          </a:p>
        </p:txBody>
      </p:sp>
    </p:spTree>
  </p:cSld>
  <p:clrMapOvr>
    <a:masterClrMapping xmlns:a="http://schemas.openxmlformats.org/drawingml/2006/main"/>
  </p:clrMapOvr>
</p:sld>
</file>