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09cfad2dc7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0d21a9e3b48cc"/>
  </p:sldMasterIdLst>
  <p:sldIdLst>
    <p:sldId xmlns:r="http://schemas.openxmlformats.org/officeDocument/2006/relationships" id="256" r:id="Rd78bb7ba58f44071"/>
    <p:sldId xmlns:r="http://schemas.openxmlformats.org/officeDocument/2006/relationships" id="257" r:id="R68c76c7625a34940"/>
    <p:sldId xmlns:r="http://schemas.openxmlformats.org/officeDocument/2006/relationships" id="258" r:id="Rf19475277e24459e"/>
    <p:sldId xmlns:r="http://schemas.openxmlformats.org/officeDocument/2006/relationships" id="259" r:id="R486b454a073f4b81"/>
    <p:sldId xmlns:r="http://schemas.openxmlformats.org/officeDocument/2006/relationships" id="260" r:id="Ra873b7fdcece495a"/>
    <p:sldId xmlns:r="http://schemas.openxmlformats.org/officeDocument/2006/relationships" id="261" r:id="Ra4d88cd3ca2e4fe7"/>
    <p:sldId xmlns:r="http://schemas.openxmlformats.org/officeDocument/2006/relationships" id="262" r:id="R45d7e22874ab41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0d21a9e3b48cc" /><Relationship Type="http://schemas.openxmlformats.org/officeDocument/2006/relationships/slide" Target="/ppt/slides/slide1.xml" Id="Rd78bb7ba58f44071" /><Relationship Type="http://schemas.openxmlformats.org/officeDocument/2006/relationships/slide" Target="/ppt/slides/slide2.xml" Id="R68c76c7625a34940" /><Relationship Type="http://schemas.openxmlformats.org/officeDocument/2006/relationships/slide" Target="/ppt/slides/slide3.xml" Id="Rf19475277e24459e" /><Relationship Type="http://schemas.openxmlformats.org/officeDocument/2006/relationships/slide" Target="/ppt/slides/slide4.xml" Id="R486b454a073f4b81" /><Relationship Type="http://schemas.openxmlformats.org/officeDocument/2006/relationships/slide" Target="/ppt/slides/slide5.xml" Id="Ra873b7fdcece495a" /><Relationship Type="http://schemas.openxmlformats.org/officeDocument/2006/relationships/slide" Target="/ppt/slides/slide6.xml" Id="Ra4d88cd3ca2e4fe7" /><Relationship Type="http://schemas.openxmlformats.org/officeDocument/2006/relationships/slide" Target="/ppt/slides/slide7.xml" Id="R45d7e22874ab41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c0447d6ce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6812faaa245f1" /><Relationship Type="http://schemas.openxmlformats.org/officeDocument/2006/relationships/theme" Target="/ppt/slideMasters/theme/theme1.xml" Id="R7fc3e13a847947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f6812faaa245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7c70b2222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9339a290d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720c8c3ec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360a411a7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c440d690244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11e116b664a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951c83e09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TROMSØ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110 973 893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13 601 834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5 833 891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30 994 229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195 579 324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48 30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994 786 466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TROMSØ AS</a:t>
            </a:r>
          </a:p>
        </p:txBody>
      </p:sp>
    </p:spTree>
  </p:cSld>
  <p:clrMapOvr>
    <a:masterClrMapping xmlns:a="http://schemas.openxmlformats.org/drawingml/2006/main"/>
  </p:clrMapOvr>
</p:sld>
</file>