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bfe7417c94b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8ed4e8691841f5"/>
  </p:sldMasterIdLst>
  <p:sldIdLst>
    <p:sldId xmlns:r="http://schemas.openxmlformats.org/officeDocument/2006/relationships" id="256" r:id="R8282c65b0ebf4af1"/>
    <p:sldId xmlns:r="http://schemas.openxmlformats.org/officeDocument/2006/relationships" id="257" r:id="R372890a1061b4846"/>
    <p:sldId xmlns:r="http://schemas.openxmlformats.org/officeDocument/2006/relationships" id="258" r:id="Rf69404d6e45e4751"/>
    <p:sldId xmlns:r="http://schemas.openxmlformats.org/officeDocument/2006/relationships" id="259" r:id="Rf7ec762b1a0c49fd"/>
    <p:sldId xmlns:r="http://schemas.openxmlformats.org/officeDocument/2006/relationships" id="260" r:id="R321d770c4ef64c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8ed4e8691841f5" /><Relationship Type="http://schemas.openxmlformats.org/officeDocument/2006/relationships/slide" Target="/ppt/slides/slide1.xml" Id="R8282c65b0ebf4af1" /><Relationship Type="http://schemas.openxmlformats.org/officeDocument/2006/relationships/slide" Target="/ppt/slides/slide2.xml" Id="R372890a1061b4846" /><Relationship Type="http://schemas.openxmlformats.org/officeDocument/2006/relationships/slide" Target="/ppt/slides/slide3.xml" Id="Rf69404d6e45e4751" /><Relationship Type="http://schemas.openxmlformats.org/officeDocument/2006/relationships/slide" Target="/ppt/slides/slide4.xml" Id="Rf7ec762b1a0c49fd" /><Relationship Type="http://schemas.openxmlformats.org/officeDocument/2006/relationships/slide" Target="/ppt/slides/slide5.xml" Id="R321d770c4ef64c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42ebcfc77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7e7d3f7584ddf" /><Relationship Type="http://schemas.openxmlformats.org/officeDocument/2006/relationships/theme" Target="/ppt/slideMasters/theme/theme1.xml" Id="Rf70be457fc33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7e7d3f758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2db299d16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eadb1b336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2884dae08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4b55a54f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70790d90b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KARMSUND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 MÅLLAG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Tungesvik, Tongane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994 797 948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KARMSUND MÅLLAG</a:t>
            </a:r>
          </a:p>
        </p:txBody>
      </p:sp>
    </p:spTree>
  </p:cSld>
  <p:clrMapOvr>
    <a:masterClrMapping xmlns:a="http://schemas.openxmlformats.org/drawingml/2006/main"/>
  </p:clrMapOvr>
</p:sld>
</file>