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beecc775846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65480e2044a06"/>
  </p:sldMasterIdLst>
  <p:sldIdLst>
    <p:sldId xmlns:r="http://schemas.openxmlformats.org/officeDocument/2006/relationships" id="256" r:id="Rb35d3df56ff14841"/>
    <p:sldId xmlns:r="http://schemas.openxmlformats.org/officeDocument/2006/relationships" id="257" r:id="R6152af9dc8664060"/>
    <p:sldId xmlns:r="http://schemas.openxmlformats.org/officeDocument/2006/relationships" id="258" r:id="R49592c22dc574960"/>
    <p:sldId xmlns:r="http://schemas.openxmlformats.org/officeDocument/2006/relationships" id="259" r:id="R633bc440cf9243ac"/>
    <p:sldId xmlns:r="http://schemas.openxmlformats.org/officeDocument/2006/relationships" id="260" r:id="R7ca0b311f4804288"/>
    <p:sldId xmlns:r="http://schemas.openxmlformats.org/officeDocument/2006/relationships" id="261" r:id="R5132985cfbd94d42"/>
    <p:sldId xmlns:r="http://schemas.openxmlformats.org/officeDocument/2006/relationships" id="262" r:id="R80cd16e38127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65480e2044a06" /><Relationship Type="http://schemas.openxmlformats.org/officeDocument/2006/relationships/slide" Target="/ppt/slides/slide1.xml" Id="Rb35d3df56ff14841" /><Relationship Type="http://schemas.openxmlformats.org/officeDocument/2006/relationships/slide" Target="/ppt/slides/slide2.xml" Id="R6152af9dc8664060" /><Relationship Type="http://schemas.openxmlformats.org/officeDocument/2006/relationships/slide" Target="/ppt/slides/slide3.xml" Id="R49592c22dc574960" /><Relationship Type="http://schemas.openxmlformats.org/officeDocument/2006/relationships/slide" Target="/ppt/slides/slide4.xml" Id="R633bc440cf9243ac" /><Relationship Type="http://schemas.openxmlformats.org/officeDocument/2006/relationships/slide" Target="/ppt/slides/slide5.xml" Id="R7ca0b311f4804288" /><Relationship Type="http://schemas.openxmlformats.org/officeDocument/2006/relationships/slide" Target="/ppt/slides/slide6.xml" Id="R5132985cfbd94d42" /><Relationship Type="http://schemas.openxmlformats.org/officeDocument/2006/relationships/slide" Target="/ppt/slides/slide7.xml" Id="R80cd16e38127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3bf2880dc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5fa520f841b3" /><Relationship Type="http://schemas.openxmlformats.org/officeDocument/2006/relationships/theme" Target="/ppt/slideMasters/theme/theme1.xml" Id="R96538d8ee15b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e5fa520f841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b326a6aa9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96184c0e4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05fc6204b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3e28be88e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c4bf8cd50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d7ff053a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042bf098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CHROMEO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CHROMEO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FERDINAND ENGER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994 800 795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CHROMEO AS</a:t>
            </a:r>
          </a:p>
        </p:txBody>
      </p:sp>
    </p:spTree>
  </p:cSld>
  <p:clrMapOvr>
    <a:masterClrMapping xmlns:a="http://schemas.openxmlformats.org/drawingml/2006/main"/>
  </p:clrMapOvr>
</p:sld>
</file>