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21bf3cf7c4f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115468222446f"/>
  </p:sldMasterIdLst>
  <p:sldIdLst>
    <p:sldId xmlns:r="http://schemas.openxmlformats.org/officeDocument/2006/relationships" id="256" r:id="R38c0fc7dc40549d7"/>
    <p:sldId xmlns:r="http://schemas.openxmlformats.org/officeDocument/2006/relationships" id="257" r:id="R7b4bf19e04d1406c"/>
    <p:sldId xmlns:r="http://schemas.openxmlformats.org/officeDocument/2006/relationships" id="258" r:id="R2391fb4c75ce4e1c"/>
    <p:sldId xmlns:r="http://schemas.openxmlformats.org/officeDocument/2006/relationships" id="259" r:id="R8559ee2e707b4745"/>
    <p:sldId xmlns:r="http://schemas.openxmlformats.org/officeDocument/2006/relationships" id="260" r:id="Rcfc2abcb38df44ff"/>
    <p:sldId xmlns:r="http://schemas.openxmlformats.org/officeDocument/2006/relationships" id="261" r:id="R5a34a07fdeaf465c"/>
    <p:sldId xmlns:r="http://schemas.openxmlformats.org/officeDocument/2006/relationships" id="262" r:id="R9f56dcf36d1e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115468222446f" /><Relationship Type="http://schemas.openxmlformats.org/officeDocument/2006/relationships/slide" Target="/ppt/slides/slide1.xml" Id="R38c0fc7dc40549d7" /><Relationship Type="http://schemas.openxmlformats.org/officeDocument/2006/relationships/slide" Target="/ppt/slides/slide2.xml" Id="R7b4bf19e04d1406c" /><Relationship Type="http://schemas.openxmlformats.org/officeDocument/2006/relationships/slide" Target="/ppt/slides/slide3.xml" Id="R2391fb4c75ce4e1c" /><Relationship Type="http://schemas.openxmlformats.org/officeDocument/2006/relationships/slide" Target="/ppt/slides/slide4.xml" Id="R8559ee2e707b4745" /><Relationship Type="http://schemas.openxmlformats.org/officeDocument/2006/relationships/slide" Target="/ppt/slides/slide5.xml" Id="Rcfc2abcb38df44ff" /><Relationship Type="http://schemas.openxmlformats.org/officeDocument/2006/relationships/slide" Target="/ppt/slides/slide6.xml" Id="R5a34a07fdeaf465c" /><Relationship Type="http://schemas.openxmlformats.org/officeDocument/2006/relationships/slide" Target="/ppt/slides/slide7.xml" Id="R9f56dcf36d1e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c0722010d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7307cd47483d" /><Relationship Type="http://schemas.openxmlformats.org/officeDocument/2006/relationships/theme" Target="/ppt/slideMasters/theme/theme1.xml" Id="R59b29367d480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87307cd47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7107ed14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fe4dd909744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1178f6cd041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3abc564a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37f9d40d5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c3cb176d9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462332a2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ENTREPRENØR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11 141 673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11 171 984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LARS-FREDRIK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H0606, Vulkan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firefirefot@hotmail.com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994 806 955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ENTREPRENØR AS</a:t>
            </a:r>
          </a:p>
        </p:txBody>
      </p:sp>
    </p:spTree>
  </p:cSld>
  <p:clrMapOvr>
    <a:masterClrMapping xmlns:a="http://schemas.openxmlformats.org/drawingml/2006/main"/>
  </p:clrMapOvr>
</p:sld>
</file>