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fa9393cc9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fc9aef68d4847"/>
  </p:sldMasterIdLst>
  <p:sldIdLst>
    <p:sldId xmlns:r="http://schemas.openxmlformats.org/officeDocument/2006/relationships" id="256" r:id="R0e5f50bfae5c4b33"/>
    <p:sldId xmlns:r="http://schemas.openxmlformats.org/officeDocument/2006/relationships" id="257" r:id="Rcc768dd082d646fc"/>
    <p:sldId xmlns:r="http://schemas.openxmlformats.org/officeDocument/2006/relationships" id="258" r:id="R80ceb47ba9364d3a"/>
    <p:sldId xmlns:r="http://schemas.openxmlformats.org/officeDocument/2006/relationships" id="259" r:id="R1bffb74dd2b74440"/>
    <p:sldId xmlns:r="http://schemas.openxmlformats.org/officeDocument/2006/relationships" id="260" r:id="Rccf2b45cb99c42a2"/>
    <p:sldId xmlns:r="http://schemas.openxmlformats.org/officeDocument/2006/relationships" id="261" r:id="Rb0dccb2ea2f2420d"/>
    <p:sldId xmlns:r="http://schemas.openxmlformats.org/officeDocument/2006/relationships" id="262" r:id="Rdd96de26a92e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fc9aef68d4847" /><Relationship Type="http://schemas.openxmlformats.org/officeDocument/2006/relationships/slide" Target="/ppt/slides/slide1.xml" Id="R0e5f50bfae5c4b33" /><Relationship Type="http://schemas.openxmlformats.org/officeDocument/2006/relationships/slide" Target="/ppt/slides/slide2.xml" Id="Rcc768dd082d646fc" /><Relationship Type="http://schemas.openxmlformats.org/officeDocument/2006/relationships/slide" Target="/ppt/slides/slide3.xml" Id="R80ceb47ba9364d3a" /><Relationship Type="http://schemas.openxmlformats.org/officeDocument/2006/relationships/slide" Target="/ppt/slides/slide4.xml" Id="R1bffb74dd2b74440" /><Relationship Type="http://schemas.openxmlformats.org/officeDocument/2006/relationships/slide" Target="/ppt/slides/slide5.xml" Id="Rccf2b45cb99c42a2" /><Relationship Type="http://schemas.openxmlformats.org/officeDocument/2006/relationships/slide" Target="/ppt/slides/slide6.xml" Id="Rb0dccb2ea2f2420d" /><Relationship Type="http://schemas.openxmlformats.org/officeDocument/2006/relationships/slide" Target="/ppt/slides/slide7.xml" Id="Rdd96de26a92e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5f2fa99b540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2ba515966437d" /><Relationship Type="http://schemas.openxmlformats.org/officeDocument/2006/relationships/theme" Target="/ppt/slideMasters/theme/theme1.xml" Id="Rbbf2bb931cb3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2ba515966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435002962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889cbbc3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535b48f40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186aa9a22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b8f384616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5ee6b4fc248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1afa055a4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HOWLI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HOWLI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HOWLI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HOWLI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HOWLI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HOWLI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3 538 359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HOWLI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WIGER HÅVARD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HOWLI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994 808 427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HOWLI HOLDING AS</a:t>
            </a:r>
          </a:p>
        </p:txBody>
      </p:sp>
    </p:spTree>
  </p:cSld>
  <p:clrMapOvr>
    <a:masterClrMapping xmlns:a="http://schemas.openxmlformats.org/drawingml/2006/main"/>
  </p:clrMapOvr>
</p:sld>
</file>