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15aa3fca844c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f5bdcaeacb4f77"/>
  </p:sldMasterIdLst>
  <p:sldIdLst>
    <p:sldId xmlns:r="http://schemas.openxmlformats.org/officeDocument/2006/relationships" id="256" r:id="R093e526dbaa74ce0"/>
    <p:sldId xmlns:r="http://schemas.openxmlformats.org/officeDocument/2006/relationships" id="257" r:id="R37775a0c437c4073"/>
    <p:sldId xmlns:r="http://schemas.openxmlformats.org/officeDocument/2006/relationships" id="258" r:id="R6563a9b48aa94044"/>
    <p:sldId xmlns:r="http://schemas.openxmlformats.org/officeDocument/2006/relationships" id="259" r:id="Re6a3a2ed958142b1"/>
    <p:sldId xmlns:r="http://schemas.openxmlformats.org/officeDocument/2006/relationships" id="260" r:id="R3e92c8789bbb49a0"/>
    <p:sldId xmlns:r="http://schemas.openxmlformats.org/officeDocument/2006/relationships" id="261" r:id="R637b7540c3f94e17"/>
    <p:sldId xmlns:r="http://schemas.openxmlformats.org/officeDocument/2006/relationships" id="262" r:id="R818389ebcaa14e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f5bdcaeacb4f77" /><Relationship Type="http://schemas.openxmlformats.org/officeDocument/2006/relationships/slide" Target="/ppt/slides/slide1.xml" Id="R093e526dbaa74ce0" /><Relationship Type="http://schemas.openxmlformats.org/officeDocument/2006/relationships/slide" Target="/ppt/slides/slide2.xml" Id="R37775a0c437c4073" /><Relationship Type="http://schemas.openxmlformats.org/officeDocument/2006/relationships/slide" Target="/ppt/slides/slide3.xml" Id="R6563a9b48aa94044" /><Relationship Type="http://schemas.openxmlformats.org/officeDocument/2006/relationships/slide" Target="/ppt/slides/slide4.xml" Id="Re6a3a2ed958142b1" /><Relationship Type="http://schemas.openxmlformats.org/officeDocument/2006/relationships/slide" Target="/ppt/slides/slide5.xml" Id="R3e92c8789bbb49a0" /><Relationship Type="http://schemas.openxmlformats.org/officeDocument/2006/relationships/slide" Target="/ppt/slides/slide6.xml" Id="R637b7540c3f94e17" /><Relationship Type="http://schemas.openxmlformats.org/officeDocument/2006/relationships/slide" Target="/ppt/slides/slide7.xml" Id="R818389ebcaa14e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33c64824f144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9c32be1f547cf" /><Relationship Type="http://schemas.openxmlformats.org/officeDocument/2006/relationships/theme" Target="/ppt/slideMasters/theme/theme1.xml" Id="R8b4904aaa8cd42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f9c32be1f547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0db4d20734f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7df0312ef46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2cc0a99ff4d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f3991b31f4a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4fbc800de46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10f1e1adb43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97e8617fc40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KRAGERØ RESORT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KRAGERØ RESORT AS ble etablert [år] og holder til i Stabbestad.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−514 188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−2 212 750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1 776 979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84 888 498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 11 AS  –  94,3 %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GAJAK AS  –  5,7 %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Stabbestadveien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3788 Stabbestad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97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994 815 776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RESORT AS</a:t>
            </a:r>
          </a:p>
        </p:txBody>
      </p:sp>
    </p:spTree>
  </p:cSld>
  <p:clrMapOvr>
    <a:masterClrMapping xmlns:a="http://schemas.openxmlformats.org/drawingml/2006/main"/>
  </p:clrMapOvr>
</p:sld>
</file>