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5bf7a9090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0c9d8121434f30"/>
  </p:sldMasterIdLst>
  <p:sldIdLst>
    <p:sldId xmlns:r="http://schemas.openxmlformats.org/officeDocument/2006/relationships" id="256" r:id="R46bf60dee1e14740"/>
    <p:sldId xmlns:r="http://schemas.openxmlformats.org/officeDocument/2006/relationships" id="257" r:id="R162fbcb1c70f4cce"/>
    <p:sldId xmlns:r="http://schemas.openxmlformats.org/officeDocument/2006/relationships" id="258" r:id="Rf005e231b9cd4d43"/>
    <p:sldId xmlns:r="http://schemas.openxmlformats.org/officeDocument/2006/relationships" id="259" r:id="R7c179bf708744fbd"/>
    <p:sldId xmlns:r="http://schemas.openxmlformats.org/officeDocument/2006/relationships" id="260" r:id="Rc820576538c04843"/>
    <p:sldId xmlns:r="http://schemas.openxmlformats.org/officeDocument/2006/relationships" id="261" r:id="R9971eb78b41b4c9a"/>
    <p:sldId xmlns:r="http://schemas.openxmlformats.org/officeDocument/2006/relationships" id="262" r:id="R20bd7a717bab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c9d8121434f30" /><Relationship Type="http://schemas.openxmlformats.org/officeDocument/2006/relationships/slide" Target="/ppt/slides/slide1.xml" Id="R46bf60dee1e14740" /><Relationship Type="http://schemas.openxmlformats.org/officeDocument/2006/relationships/slide" Target="/ppt/slides/slide2.xml" Id="R162fbcb1c70f4cce" /><Relationship Type="http://schemas.openxmlformats.org/officeDocument/2006/relationships/slide" Target="/ppt/slides/slide3.xml" Id="Rf005e231b9cd4d43" /><Relationship Type="http://schemas.openxmlformats.org/officeDocument/2006/relationships/slide" Target="/ppt/slides/slide4.xml" Id="R7c179bf708744fbd" /><Relationship Type="http://schemas.openxmlformats.org/officeDocument/2006/relationships/slide" Target="/ppt/slides/slide5.xml" Id="Rc820576538c04843" /><Relationship Type="http://schemas.openxmlformats.org/officeDocument/2006/relationships/slide" Target="/ppt/slides/slide6.xml" Id="R9971eb78b41b4c9a" /><Relationship Type="http://schemas.openxmlformats.org/officeDocument/2006/relationships/slide" Target="/ppt/slides/slide7.xml" Id="R20bd7a717bab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13ca9c91f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a1a225a7b4970" /><Relationship Type="http://schemas.openxmlformats.org/officeDocument/2006/relationships/theme" Target="/ppt/slideMasters/theme/theme1.xml" Id="Rbcbd3bd8d31d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7a1a225a7b49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ed536b53d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15e562b3e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3f4c07471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298f72fc1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6742136bb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d5ec1020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90690279b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 &amp; 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&amp; MIA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13 576 874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14 221 475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LEIF-ARNE RØDSETH STRØMMEN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Vestrepollsvegen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994 819 542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 &amp; MIA AS</a:t>
            </a:r>
          </a:p>
        </p:txBody>
      </p:sp>
    </p:spTree>
  </p:cSld>
  <p:clrMapOvr>
    <a:masterClrMapping xmlns:a="http://schemas.openxmlformats.org/drawingml/2006/main"/>
  </p:clrMapOvr>
</p:sld>
</file>