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47630e437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cbdbfb9e14d7f"/>
  </p:sldMasterIdLst>
  <p:sldIdLst>
    <p:sldId xmlns:r="http://schemas.openxmlformats.org/officeDocument/2006/relationships" id="256" r:id="R5618a5b5227447dc"/>
    <p:sldId xmlns:r="http://schemas.openxmlformats.org/officeDocument/2006/relationships" id="257" r:id="R870fd86f7445417f"/>
    <p:sldId xmlns:r="http://schemas.openxmlformats.org/officeDocument/2006/relationships" id="258" r:id="Rc19d50f3557941ad"/>
    <p:sldId xmlns:r="http://schemas.openxmlformats.org/officeDocument/2006/relationships" id="259" r:id="Rb88f005bb4eb4cff"/>
    <p:sldId xmlns:r="http://schemas.openxmlformats.org/officeDocument/2006/relationships" id="260" r:id="R602c9dd8f1a14129"/>
    <p:sldId xmlns:r="http://schemas.openxmlformats.org/officeDocument/2006/relationships" id="261" r:id="Ra6cc38959dc34b74"/>
    <p:sldId xmlns:r="http://schemas.openxmlformats.org/officeDocument/2006/relationships" id="262" r:id="R24bfc14e34a2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cbdbfb9e14d7f" /><Relationship Type="http://schemas.openxmlformats.org/officeDocument/2006/relationships/slide" Target="/ppt/slides/slide1.xml" Id="R5618a5b5227447dc" /><Relationship Type="http://schemas.openxmlformats.org/officeDocument/2006/relationships/slide" Target="/ppt/slides/slide2.xml" Id="R870fd86f7445417f" /><Relationship Type="http://schemas.openxmlformats.org/officeDocument/2006/relationships/slide" Target="/ppt/slides/slide3.xml" Id="Rc19d50f3557941ad" /><Relationship Type="http://schemas.openxmlformats.org/officeDocument/2006/relationships/slide" Target="/ppt/slides/slide4.xml" Id="Rb88f005bb4eb4cff" /><Relationship Type="http://schemas.openxmlformats.org/officeDocument/2006/relationships/slide" Target="/ppt/slides/slide5.xml" Id="R602c9dd8f1a14129" /><Relationship Type="http://schemas.openxmlformats.org/officeDocument/2006/relationships/slide" Target="/ppt/slides/slide6.xml" Id="Ra6cc38959dc34b74" /><Relationship Type="http://schemas.openxmlformats.org/officeDocument/2006/relationships/slide" Target="/ppt/slides/slide7.xml" Id="R24bfc14e34a2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fdb3f00f2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b045b585467a" /><Relationship Type="http://schemas.openxmlformats.org/officeDocument/2006/relationships/theme" Target="/ppt/slideMasters/theme/theme1.xml" Id="R187492f2e32e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4b045b585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5725e3fb1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84dfe246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ed72d091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d26200b82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cf787ceb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2fd58356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fbff2d9e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34 788 230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36 987 583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JAN INGE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JAN INGE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SYNNØVE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SYNNØVE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ANDERS NYGAARD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KRISTINE N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Godvikveien 42E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994 819 569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