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884df6737c43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08a4b85f244fd4"/>
  </p:sldMasterIdLst>
  <p:sldIdLst>
    <p:sldId xmlns:r="http://schemas.openxmlformats.org/officeDocument/2006/relationships" id="256" r:id="R0c16b00582b34963"/>
    <p:sldId xmlns:r="http://schemas.openxmlformats.org/officeDocument/2006/relationships" id="257" r:id="R13ea7d0aeac84a79"/>
    <p:sldId xmlns:r="http://schemas.openxmlformats.org/officeDocument/2006/relationships" id="258" r:id="R83042a30a7c74253"/>
    <p:sldId xmlns:r="http://schemas.openxmlformats.org/officeDocument/2006/relationships" id="259" r:id="R2597060ab4b74d38"/>
    <p:sldId xmlns:r="http://schemas.openxmlformats.org/officeDocument/2006/relationships" id="260" r:id="R3ca519a153ec40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08a4b85f244fd4" /><Relationship Type="http://schemas.openxmlformats.org/officeDocument/2006/relationships/slide" Target="/ppt/slides/slide1.xml" Id="R0c16b00582b34963" /><Relationship Type="http://schemas.openxmlformats.org/officeDocument/2006/relationships/slide" Target="/ppt/slides/slide2.xml" Id="R13ea7d0aeac84a79" /><Relationship Type="http://schemas.openxmlformats.org/officeDocument/2006/relationships/slide" Target="/ppt/slides/slide3.xml" Id="R83042a30a7c74253" /><Relationship Type="http://schemas.openxmlformats.org/officeDocument/2006/relationships/slide" Target="/ppt/slides/slide4.xml" Id="R2597060ab4b74d38" /><Relationship Type="http://schemas.openxmlformats.org/officeDocument/2006/relationships/slide" Target="/ppt/slides/slide5.xml" Id="R3ca519a153ec40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3d9842d5b442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d0f18f82846fc" /><Relationship Type="http://schemas.openxmlformats.org/officeDocument/2006/relationships/theme" Target="/ppt/slideMasters/theme/theme1.xml" Id="Rd64873bd96be42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bd0f18f82846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8f014f10e4c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228939f7d4c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e35f15c5c42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698516c8e45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b9cee86a841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JIBO CONSULT JOHN INGVALD ØKLAND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JIBO CONSULT JOHN INGVALD ØKLAND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JIBO CONSULT JOHN INGVALD ØKLAND ble etablert [år] og holder til i Loddefjord.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JIBO CONSULT JOHN INGVALD ØKLAND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JIBO CONSULT JOHN INGVALD ØKLAND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JIBO CONSULT JOHN INGVALD ØKLAND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Klasatjønnveien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5172 Loddefjord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jiboconsult@gmail.com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994 820 419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JIBO CONSULT JOHN INGVALD ØKLAND</a:t>
            </a:r>
          </a:p>
        </p:txBody>
      </p:sp>
    </p:spTree>
  </p:cSld>
  <p:clrMapOvr>
    <a:masterClrMapping xmlns:a="http://schemas.openxmlformats.org/drawingml/2006/main"/>
  </p:clrMapOvr>
</p:sld>
</file>