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120d04f8a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140c58e134d5e"/>
  </p:sldMasterIdLst>
  <p:sldIdLst>
    <p:sldId xmlns:r="http://schemas.openxmlformats.org/officeDocument/2006/relationships" id="256" r:id="R169aa9782094402b"/>
    <p:sldId xmlns:r="http://schemas.openxmlformats.org/officeDocument/2006/relationships" id="257" r:id="R05d833947a284c1c"/>
    <p:sldId xmlns:r="http://schemas.openxmlformats.org/officeDocument/2006/relationships" id="258" r:id="R3391172b74474dc6"/>
    <p:sldId xmlns:r="http://schemas.openxmlformats.org/officeDocument/2006/relationships" id="259" r:id="R86c546e0e7614450"/>
    <p:sldId xmlns:r="http://schemas.openxmlformats.org/officeDocument/2006/relationships" id="260" r:id="Rfca17cd57277409c"/>
    <p:sldId xmlns:r="http://schemas.openxmlformats.org/officeDocument/2006/relationships" id="261" r:id="R4e74f3c487fe4815"/>
    <p:sldId xmlns:r="http://schemas.openxmlformats.org/officeDocument/2006/relationships" id="262" r:id="R2086c051d273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140c58e134d5e" /><Relationship Type="http://schemas.openxmlformats.org/officeDocument/2006/relationships/slide" Target="/ppt/slides/slide1.xml" Id="R169aa9782094402b" /><Relationship Type="http://schemas.openxmlformats.org/officeDocument/2006/relationships/slide" Target="/ppt/slides/slide2.xml" Id="R05d833947a284c1c" /><Relationship Type="http://schemas.openxmlformats.org/officeDocument/2006/relationships/slide" Target="/ppt/slides/slide3.xml" Id="R3391172b74474dc6" /><Relationship Type="http://schemas.openxmlformats.org/officeDocument/2006/relationships/slide" Target="/ppt/slides/slide4.xml" Id="R86c546e0e7614450" /><Relationship Type="http://schemas.openxmlformats.org/officeDocument/2006/relationships/slide" Target="/ppt/slides/slide5.xml" Id="Rfca17cd57277409c" /><Relationship Type="http://schemas.openxmlformats.org/officeDocument/2006/relationships/slide" Target="/ppt/slides/slide6.xml" Id="R4e74f3c487fe4815" /><Relationship Type="http://schemas.openxmlformats.org/officeDocument/2006/relationships/slide" Target="/ppt/slides/slide7.xml" Id="R2086c051d273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6b16e0c4f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5832fe8a4e9f" /><Relationship Type="http://schemas.openxmlformats.org/officeDocument/2006/relationships/theme" Target="/ppt/slideMasters/theme/theme1.xml" Id="R15e1f83d3b1b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f5832fe8a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5eaa1e5cb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835efa6f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f3c5f3fc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e4c30b1bc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cd6231fea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80432616f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4005ce2d2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BFV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BFV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