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9f68d5b79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e0b5949704b91"/>
  </p:sldMasterIdLst>
  <p:sldIdLst>
    <p:sldId xmlns:r="http://schemas.openxmlformats.org/officeDocument/2006/relationships" id="256" r:id="Rbb51a8b9da2e4f34"/>
    <p:sldId xmlns:r="http://schemas.openxmlformats.org/officeDocument/2006/relationships" id="257" r:id="R561086b1dcfe4811"/>
    <p:sldId xmlns:r="http://schemas.openxmlformats.org/officeDocument/2006/relationships" id="258" r:id="Re1b7750a623c4c53"/>
    <p:sldId xmlns:r="http://schemas.openxmlformats.org/officeDocument/2006/relationships" id="259" r:id="Rc82832caf852477e"/>
    <p:sldId xmlns:r="http://schemas.openxmlformats.org/officeDocument/2006/relationships" id="260" r:id="R571470b9f98b401b"/>
    <p:sldId xmlns:r="http://schemas.openxmlformats.org/officeDocument/2006/relationships" id="261" r:id="Rd79f43c5644447f7"/>
    <p:sldId xmlns:r="http://schemas.openxmlformats.org/officeDocument/2006/relationships" id="262" r:id="Rcd45405dc854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e0b5949704b91" /><Relationship Type="http://schemas.openxmlformats.org/officeDocument/2006/relationships/slide" Target="/ppt/slides/slide1.xml" Id="Rbb51a8b9da2e4f34" /><Relationship Type="http://schemas.openxmlformats.org/officeDocument/2006/relationships/slide" Target="/ppt/slides/slide2.xml" Id="R561086b1dcfe4811" /><Relationship Type="http://schemas.openxmlformats.org/officeDocument/2006/relationships/slide" Target="/ppt/slides/slide3.xml" Id="Re1b7750a623c4c53" /><Relationship Type="http://schemas.openxmlformats.org/officeDocument/2006/relationships/slide" Target="/ppt/slides/slide4.xml" Id="Rc82832caf852477e" /><Relationship Type="http://schemas.openxmlformats.org/officeDocument/2006/relationships/slide" Target="/ppt/slides/slide5.xml" Id="R571470b9f98b401b" /><Relationship Type="http://schemas.openxmlformats.org/officeDocument/2006/relationships/slide" Target="/ppt/slides/slide6.xml" Id="Rd79f43c5644447f7" /><Relationship Type="http://schemas.openxmlformats.org/officeDocument/2006/relationships/slide" Target="/ppt/slides/slide7.xml" Id="Rcd45405dc854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ebd14d311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e72d89864cfd" /><Relationship Type="http://schemas.openxmlformats.org/officeDocument/2006/relationships/theme" Target="/ppt/slideMasters/theme/theme1.xml" Id="R080f444410a4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5e72d8986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4a5fa963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d347af65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7a7fbec7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18e8ac75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14cedc0b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fb547379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f2c4d87a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&amp; 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&amp; J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381 395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2 494 798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Kroksteinåsen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994 833 731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&amp; J INVEST AS</a:t>
            </a:r>
          </a:p>
        </p:txBody>
      </p:sp>
    </p:spTree>
  </p:cSld>
  <p:clrMapOvr>
    <a:masterClrMapping xmlns:a="http://schemas.openxmlformats.org/drawingml/2006/main"/>
  </p:clrMapOvr>
</p:sld>
</file>