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16d8b0e85643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fae3beb761492f"/>
  </p:sldMasterIdLst>
  <p:sldIdLst>
    <p:sldId xmlns:r="http://schemas.openxmlformats.org/officeDocument/2006/relationships" id="256" r:id="R3835737f1c52417f"/>
    <p:sldId xmlns:r="http://schemas.openxmlformats.org/officeDocument/2006/relationships" id="257" r:id="Rc3a3246fda984c90"/>
    <p:sldId xmlns:r="http://schemas.openxmlformats.org/officeDocument/2006/relationships" id="258" r:id="Rf10603ca376e4103"/>
    <p:sldId xmlns:r="http://schemas.openxmlformats.org/officeDocument/2006/relationships" id="259" r:id="Rfe4bd7f7b2ef4ac8"/>
    <p:sldId xmlns:r="http://schemas.openxmlformats.org/officeDocument/2006/relationships" id="260" r:id="R57ae7c79e94c4ccf"/>
    <p:sldId xmlns:r="http://schemas.openxmlformats.org/officeDocument/2006/relationships" id="261" r:id="Rb29456d693664353"/>
    <p:sldId xmlns:r="http://schemas.openxmlformats.org/officeDocument/2006/relationships" id="262" r:id="Rb97e8480bede48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ae3beb761492f" /><Relationship Type="http://schemas.openxmlformats.org/officeDocument/2006/relationships/slide" Target="/ppt/slides/slide1.xml" Id="R3835737f1c52417f" /><Relationship Type="http://schemas.openxmlformats.org/officeDocument/2006/relationships/slide" Target="/ppt/slides/slide2.xml" Id="Rc3a3246fda984c90" /><Relationship Type="http://schemas.openxmlformats.org/officeDocument/2006/relationships/slide" Target="/ppt/slides/slide3.xml" Id="Rf10603ca376e4103" /><Relationship Type="http://schemas.openxmlformats.org/officeDocument/2006/relationships/slide" Target="/ppt/slides/slide4.xml" Id="Rfe4bd7f7b2ef4ac8" /><Relationship Type="http://schemas.openxmlformats.org/officeDocument/2006/relationships/slide" Target="/ppt/slides/slide5.xml" Id="R57ae7c79e94c4ccf" /><Relationship Type="http://schemas.openxmlformats.org/officeDocument/2006/relationships/slide" Target="/ppt/slides/slide6.xml" Id="Rb29456d693664353" /><Relationship Type="http://schemas.openxmlformats.org/officeDocument/2006/relationships/slide" Target="/ppt/slides/slide7.xml" Id="Rb97e8480bede48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a47b76ed945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72f0ac2d444bb" /><Relationship Type="http://schemas.openxmlformats.org/officeDocument/2006/relationships/theme" Target="/ppt/slideMasters/theme/theme1.xml" Id="Rfe089fd8cd974b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972f0ac2d444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f10541a5647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43f484e4248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4489f32c44d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00485a57640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5bd89056249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01ed08fbc4a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7f98f27ba49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 GUNNAR ÅSHEIM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GUNNAR ÅSHEIM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GUNNAR ÅSHEIM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GUNNAR ÅSHEIM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GUNNAR ÅSHEIM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GUNNAR ÅSHEIM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1 186 735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GUNNAR ÅSHEIM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 THOR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GUNNAR ÅSHEIM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Thor Gunnar Åsheim, Bruksenhetsnummer H0401, Nygata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994 834 770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GUNNAR ÅSHEIM AS</a:t>
            </a:r>
          </a:p>
        </p:txBody>
      </p:sp>
    </p:spTree>
  </p:cSld>
  <p:clrMapOvr>
    <a:masterClrMapping xmlns:a="http://schemas.openxmlformats.org/drawingml/2006/main"/>
  </p:clrMapOvr>
</p:sld>
</file>