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9ee52fed0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4a8ffa201438f"/>
  </p:sldMasterIdLst>
  <p:sldIdLst>
    <p:sldId xmlns:r="http://schemas.openxmlformats.org/officeDocument/2006/relationships" id="256" r:id="Rfcd14c6a114a4156"/>
    <p:sldId xmlns:r="http://schemas.openxmlformats.org/officeDocument/2006/relationships" id="257" r:id="Rbdc9b9ac4bee4505"/>
    <p:sldId xmlns:r="http://schemas.openxmlformats.org/officeDocument/2006/relationships" id="258" r:id="R6740be5d08c24e80"/>
    <p:sldId xmlns:r="http://schemas.openxmlformats.org/officeDocument/2006/relationships" id="259" r:id="Rc28d896b85864908"/>
    <p:sldId xmlns:r="http://schemas.openxmlformats.org/officeDocument/2006/relationships" id="260" r:id="R0ae2a6e4891241a0"/>
    <p:sldId xmlns:r="http://schemas.openxmlformats.org/officeDocument/2006/relationships" id="261" r:id="Rca0f8393e2604f0a"/>
    <p:sldId xmlns:r="http://schemas.openxmlformats.org/officeDocument/2006/relationships" id="262" r:id="R4f004a78c3c2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4a8ffa201438f" /><Relationship Type="http://schemas.openxmlformats.org/officeDocument/2006/relationships/slide" Target="/ppt/slides/slide1.xml" Id="Rfcd14c6a114a4156" /><Relationship Type="http://schemas.openxmlformats.org/officeDocument/2006/relationships/slide" Target="/ppt/slides/slide2.xml" Id="Rbdc9b9ac4bee4505" /><Relationship Type="http://schemas.openxmlformats.org/officeDocument/2006/relationships/slide" Target="/ppt/slides/slide3.xml" Id="R6740be5d08c24e80" /><Relationship Type="http://schemas.openxmlformats.org/officeDocument/2006/relationships/slide" Target="/ppt/slides/slide4.xml" Id="Rc28d896b85864908" /><Relationship Type="http://schemas.openxmlformats.org/officeDocument/2006/relationships/slide" Target="/ppt/slides/slide5.xml" Id="R0ae2a6e4891241a0" /><Relationship Type="http://schemas.openxmlformats.org/officeDocument/2006/relationships/slide" Target="/ppt/slides/slide6.xml" Id="Rca0f8393e2604f0a" /><Relationship Type="http://schemas.openxmlformats.org/officeDocument/2006/relationships/slide" Target="/ppt/slides/slide7.xml" Id="R4f004a78c3c2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442a5649e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dcf21b9d94f63" /><Relationship Type="http://schemas.openxmlformats.org/officeDocument/2006/relationships/theme" Target="/ppt/slideMasters/theme/theme1.xml" Id="R2ba29607609f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dcf21b9d94f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4a6e539aa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2f25a3b4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eb4a6e31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d1bbc6b8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af8ac681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fb8badaa5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0233c597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341 174 602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343 140 780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994 835 831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