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e70f83e4b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6d32682dd4009"/>
  </p:sldMasterIdLst>
  <p:sldIdLst>
    <p:sldId xmlns:r="http://schemas.openxmlformats.org/officeDocument/2006/relationships" id="256" r:id="R2f416178db934e1e"/>
    <p:sldId xmlns:r="http://schemas.openxmlformats.org/officeDocument/2006/relationships" id="257" r:id="Ra7ecb820866646aa"/>
    <p:sldId xmlns:r="http://schemas.openxmlformats.org/officeDocument/2006/relationships" id="258" r:id="R358729e1ce8a41af"/>
    <p:sldId xmlns:r="http://schemas.openxmlformats.org/officeDocument/2006/relationships" id="259" r:id="R692f7a4edb074605"/>
    <p:sldId xmlns:r="http://schemas.openxmlformats.org/officeDocument/2006/relationships" id="260" r:id="R5515faa8f8ac45cc"/>
    <p:sldId xmlns:r="http://schemas.openxmlformats.org/officeDocument/2006/relationships" id="261" r:id="Raa97083559134f3f"/>
    <p:sldId xmlns:r="http://schemas.openxmlformats.org/officeDocument/2006/relationships" id="262" r:id="Rfa8a3f306367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6d32682dd4009" /><Relationship Type="http://schemas.openxmlformats.org/officeDocument/2006/relationships/slide" Target="/ppt/slides/slide1.xml" Id="R2f416178db934e1e" /><Relationship Type="http://schemas.openxmlformats.org/officeDocument/2006/relationships/slide" Target="/ppt/slides/slide2.xml" Id="Ra7ecb820866646aa" /><Relationship Type="http://schemas.openxmlformats.org/officeDocument/2006/relationships/slide" Target="/ppt/slides/slide3.xml" Id="R358729e1ce8a41af" /><Relationship Type="http://schemas.openxmlformats.org/officeDocument/2006/relationships/slide" Target="/ppt/slides/slide4.xml" Id="R692f7a4edb074605" /><Relationship Type="http://schemas.openxmlformats.org/officeDocument/2006/relationships/slide" Target="/ppt/slides/slide5.xml" Id="R5515faa8f8ac45cc" /><Relationship Type="http://schemas.openxmlformats.org/officeDocument/2006/relationships/slide" Target="/ppt/slides/slide6.xml" Id="Raa97083559134f3f" /><Relationship Type="http://schemas.openxmlformats.org/officeDocument/2006/relationships/slide" Target="/ppt/slides/slide7.xml" Id="Rfa8a3f306367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790d3ab39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d857e4bb4d22" /><Relationship Type="http://schemas.openxmlformats.org/officeDocument/2006/relationships/theme" Target="/ppt/slideMasters/theme/theme1.xml" Id="Rd54c5426c590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1d857e4bb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928d25a1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afd8a6e1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9753526e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2063d4ed1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11ff2861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2504ae02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b6c4799c8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MINEL KREATIV ELEKTRO SKI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KREATIV ELEKTRO SKI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45 766 206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20 051 995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SILLERUD OLA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97 80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post.ski@minel.no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994 853 694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KREATIV ELEKTRO SKI AS</a:t>
            </a:r>
          </a:p>
        </p:txBody>
      </p:sp>
    </p:spTree>
  </p:cSld>
  <p:clrMapOvr>
    <a:masterClrMapping xmlns:a="http://schemas.openxmlformats.org/drawingml/2006/main"/>
  </p:clrMapOvr>
</p:sld>
</file>