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d9aa56ce04a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f5b50b2324293"/>
  </p:sldMasterIdLst>
  <p:sldIdLst>
    <p:sldId xmlns:r="http://schemas.openxmlformats.org/officeDocument/2006/relationships" id="256" r:id="R0d681df1e2e3432f"/>
    <p:sldId xmlns:r="http://schemas.openxmlformats.org/officeDocument/2006/relationships" id="257" r:id="R4764618092ef4172"/>
    <p:sldId xmlns:r="http://schemas.openxmlformats.org/officeDocument/2006/relationships" id="258" r:id="R2bf9efc314b34e0f"/>
    <p:sldId xmlns:r="http://schemas.openxmlformats.org/officeDocument/2006/relationships" id="259" r:id="Red76a783a8414990"/>
    <p:sldId xmlns:r="http://schemas.openxmlformats.org/officeDocument/2006/relationships" id="260" r:id="Rbdacbbc86b924a95"/>
    <p:sldId xmlns:r="http://schemas.openxmlformats.org/officeDocument/2006/relationships" id="261" r:id="R840b5e944e91419b"/>
    <p:sldId xmlns:r="http://schemas.openxmlformats.org/officeDocument/2006/relationships" id="262" r:id="R8a78a7e90d29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f5b50b2324293" /><Relationship Type="http://schemas.openxmlformats.org/officeDocument/2006/relationships/slide" Target="/ppt/slides/slide1.xml" Id="R0d681df1e2e3432f" /><Relationship Type="http://schemas.openxmlformats.org/officeDocument/2006/relationships/slide" Target="/ppt/slides/slide2.xml" Id="R4764618092ef4172" /><Relationship Type="http://schemas.openxmlformats.org/officeDocument/2006/relationships/slide" Target="/ppt/slides/slide3.xml" Id="R2bf9efc314b34e0f" /><Relationship Type="http://schemas.openxmlformats.org/officeDocument/2006/relationships/slide" Target="/ppt/slides/slide4.xml" Id="Red76a783a8414990" /><Relationship Type="http://schemas.openxmlformats.org/officeDocument/2006/relationships/slide" Target="/ppt/slides/slide5.xml" Id="Rbdacbbc86b924a95" /><Relationship Type="http://schemas.openxmlformats.org/officeDocument/2006/relationships/slide" Target="/ppt/slides/slide6.xml" Id="R840b5e944e91419b" /><Relationship Type="http://schemas.openxmlformats.org/officeDocument/2006/relationships/slide" Target="/ppt/slides/slide7.xml" Id="R8a78a7e90d29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e1df3d192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dd438da94839" /><Relationship Type="http://schemas.openxmlformats.org/officeDocument/2006/relationships/theme" Target="/ppt/slideMasters/theme/theme1.xml" Id="R43d8f7ebb950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8dd438da9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5bb08cd3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db1ab816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b1bb3417f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2b4e20d5c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9036b792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27da8c18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1e3d83702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SUDUS HOLDING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4 161 904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FOSSE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Dysteruds veg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SUDUS HOLDING AS</a:t>
            </a:r>
          </a:p>
        </p:txBody>
      </p:sp>
    </p:spTree>
  </p:cSld>
  <p:clrMapOvr>
    <a:masterClrMapping xmlns:a="http://schemas.openxmlformats.org/drawingml/2006/main"/>
  </p:clrMapOvr>
</p:sld>
</file>