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e22dc0700a49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dcd036ae124402"/>
  </p:sldMasterIdLst>
  <p:sldIdLst>
    <p:sldId xmlns:r="http://schemas.openxmlformats.org/officeDocument/2006/relationships" id="256" r:id="Re9cc55ba295b436d"/>
    <p:sldId xmlns:r="http://schemas.openxmlformats.org/officeDocument/2006/relationships" id="257" r:id="Rb837ca1579414386"/>
    <p:sldId xmlns:r="http://schemas.openxmlformats.org/officeDocument/2006/relationships" id="258" r:id="R1fcb6fa3529348ab"/>
    <p:sldId xmlns:r="http://schemas.openxmlformats.org/officeDocument/2006/relationships" id="259" r:id="R94d890b59725461a"/>
    <p:sldId xmlns:r="http://schemas.openxmlformats.org/officeDocument/2006/relationships" id="260" r:id="R7851a012358a4e77"/>
    <p:sldId xmlns:r="http://schemas.openxmlformats.org/officeDocument/2006/relationships" id="261" r:id="R82a1b8d967014e3b"/>
    <p:sldId xmlns:r="http://schemas.openxmlformats.org/officeDocument/2006/relationships" id="262" r:id="R4662ef6cdee543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cd036ae124402" /><Relationship Type="http://schemas.openxmlformats.org/officeDocument/2006/relationships/slide" Target="/ppt/slides/slide1.xml" Id="Re9cc55ba295b436d" /><Relationship Type="http://schemas.openxmlformats.org/officeDocument/2006/relationships/slide" Target="/ppt/slides/slide2.xml" Id="Rb837ca1579414386" /><Relationship Type="http://schemas.openxmlformats.org/officeDocument/2006/relationships/slide" Target="/ppt/slides/slide3.xml" Id="R1fcb6fa3529348ab" /><Relationship Type="http://schemas.openxmlformats.org/officeDocument/2006/relationships/slide" Target="/ppt/slides/slide4.xml" Id="R94d890b59725461a" /><Relationship Type="http://schemas.openxmlformats.org/officeDocument/2006/relationships/slide" Target="/ppt/slides/slide5.xml" Id="R7851a012358a4e77" /><Relationship Type="http://schemas.openxmlformats.org/officeDocument/2006/relationships/slide" Target="/ppt/slides/slide6.xml" Id="R82a1b8d967014e3b" /><Relationship Type="http://schemas.openxmlformats.org/officeDocument/2006/relationships/slide" Target="/ppt/slides/slide7.xml" Id="R4662ef6cdee543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0c7809fac45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ee4bbd67148f1" /><Relationship Type="http://schemas.openxmlformats.org/officeDocument/2006/relationships/theme" Target="/ppt/slideMasters/theme/theme1.xml" Id="Rfa105bad1c3045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8ee4bbd67148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c4100ade542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ca2d689ee47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18aa17e234e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8989f2eba46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8e1d2d93e46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28f20899842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a96a9122743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BENELOS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BENELOS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−621 045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7 129 920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8 231 695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SKÅLNES LARS OLAV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ARNTZEN BENEDICTE SKÅLNES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SKÅLNES SEVERIN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SKÅLNES THALE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SKÅLNES TIRIL MATHILDE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Lars-Olav Skålnes, Storetveitvegen 152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5231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23 48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los@revisor-partner.no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994 858 432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