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30047cb8746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0068ceaf144f72"/>
  </p:sldMasterIdLst>
  <p:sldIdLst>
    <p:sldId xmlns:r="http://schemas.openxmlformats.org/officeDocument/2006/relationships" id="256" r:id="Rc9158202c70c4094"/>
    <p:sldId xmlns:r="http://schemas.openxmlformats.org/officeDocument/2006/relationships" id="257" r:id="R1d90b15263fc43d9"/>
    <p:sldId xmlns:r="http://schemas.openxmlformats.org/officeDocument/2006/relationships" id="258" r:id="Redaafeee4f4e4640"/>
    <p:sldId xmlns:r="http://schemas.openxmlformats.org/officeDocument/2006/relationships" id="259" r:id="R3dbff82c51624d98"/>
    <p:sldId xmlns:r="http://schemas.openxmlformats.org/officeDocument/2006/relationships" id="260" r:id="R2bfe61025d0148a9"/>
    <p:sldId xmlns:r="http://schemas.openxmlformats.org/officeDocument/2006/relationships" id="261" r:id="Rb4d60e2732ac4e70"/>
    <p:sldId xmlns:r="http://schemas.openxmlformats.org/officeDocument/2006/relationships" id="262" r:id="Rec009126fc2d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068ceaf144f72" /><Relationship Type="http://schemas.openxmlformats.org/officeDocument/2006/relationships/slide" Target="/ppt/slides/slide1.xml" Id="Rc9158202c70c4094" /><Relationship Type="http://schemas.openxmlformats.org/officeDocument/2006/relationships/slide" Target="/ppt/slides/slide2.xml" Id="R1d90b15263fc43d9" /><Relationship Type="http://schemas.openxmlformats.org/officeDocument/2006/relationships/slide" Target="/ppt/slides/slide3.xml" Id="Redaafeee4f4e4640" /><Relationship Type="http://schemas.openxmlformats.org/officeDocument/2006/relationships/slide" Target="/ppt/slides/slide4.xml" Id="R3dbff82c51624d98" /><Relationship Type="http://schemas.openxmlformats.org/officeDocument/2006/relationships/slide" Target="/ppt/slides/slide5.xml" Id="R2bfe61025d0148a9" /><Relationship Type="http://schemas.openxmlformats.org/officeDocument/2006/relationships/slide" Target="/ppt/slides/slide6.xml" Id="Rb4d60e2732ac4e70" /><Relationship Type="http://schemas.openxmlformats.org/officeDocument/2006/relationships/slide" Target="/ppt/slides/slide7.xml" Id="Rec009126fc2d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b8a2266b945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c9e0294544b92" /><Relationship Type="http://schemas.openxmlformats.org/officeDocument/2006/relationships/theme" Target="/ppt/slideMasters/theme/theme1.xml" Id="R06f545fdc65c4f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9c9e029454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091d5ee7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c7d20b9604b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41a8fd8b6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bed3c56254d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1e4c928a2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f7a2f1755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755f9602d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COLSI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COLSI I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118 080 241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169 335 986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ØVERKIL FINN ERIK JORDAN  –  66,5 %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ØVERKIL FINN ERIK JORDAN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83 08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994 860 151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COLSI I AS</a:t>
            </a:r>
          </a:p>
        </p:txBody>
      </p:sp>
    </p:spTree>
  </p:cSld>
  <p:clrMapOvr>
    <a:masterClrMapping xmlns:a="http://schemas.openxmlformats.org/drawingml/2006/main"/>
  </p:clrMapOvr>
</p:sld>
</file>