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01f3f07ae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daf4892324603"/>
  </p:sldMasterIdLst>
  <p:sldIdLst>
    <p:sldId xmlns:r="http://schemas.openxmlformats.org/officeDocument/2006/relationships" id="256" r:id="R4c2241b2406949b7"/>
    <p:sldId xmlns:r="http://schemas.openxmlformats.org/officeDocument/2006/relationships" id="257" r:id="R9ebed37c44bc4232"/>
    <p:sldId xmlns:r="http://schemas.openxmlformats.org/officeDocument/2006/relationships" id="258" r:id="R6bc9a2276c754f1f"/>
    <p:sldId xmlns:r="http://schemas.openxmlformats.org/officeDocument/2006/relationships" id="259" r:id="Rfea202b0c307462f"/>
    <p:sldId xmlns:r="http://schemas.openxmlformats.org/officeDocument/2006/relationships" id="260" r:id="R41f881ee7af14a2c"/>
    <p:sldId xmlns:r="http://schemas.openxmlformats.org/officeDocument/2006/relationships" id="261" r:id="R2e22cfa34de74c78"/>
    <p:sldId xmlns:r="http://schemas.openxmlformats.org/officeDocument/2006/relationships" id="262" r:id="Rb3de515e7b3b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daf4892324603" /><Relationship Type="http://schemas.openxmlformats.org/officeDocument/2006/relationships/slide" Target="/ppt/slides/slide1.xml" Id="R4c2241b2406949b7" /><Relationship Type="http://schemas.openxmlformats.org/officeDocument/2006/relationships/slide" Target="/ppt/slides/slide2.xml" Id="R9ebed37c44bc4232" /><Relationship Type="http://schemas.openxmlformats.org/officeDocument/2006/relationships/slide" Target="/ppt/slides/slide3.xml" Id="R6bc9a2276c754f1f" /><Relationship Type="http://schemas.openxmlformats.org/officeDocument/2006/relationships/slide" Target="/ppt/slides/slide4.xml" Id="Rfea202b0c307462f" /><Relationship Type="http://schemas.openxmlformats.org/officeDocument/2006/relationships/slide" Target="/ppt/slides/slide5.xml" Id="R41f881ee7af14a2c" /><Relationship Type="http://schemas.openxmlformats.org/officeDocument/2006/relationships/slide" Target="/ppt/slides/slide6.xml" Id="R2e22cfa34de74c78" /><Relationship Type="http://schemas.openxmlformats.org/officeDocument/2006/relationships/slide" Target="/ppt/slides/slide7.xml" Id="Rb3de515e7b3b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9a6eefb3d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a6d20e8a4a02" /><Relationship Type="http://schemas.openxmlformats.org/officeDocument/2006/relationships/theme" Target="/ppt/slideMasters/theme/theme1.xml" Id="Raa72562b11a5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ba6d20e8a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37e769016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4cfe8dd2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c5d6de43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447066f1c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5d5a140a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cf34531ab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260e3af6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VARME- OG KJØLESYSTEMER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VARME- OG KJØLESYSTEMER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VARME- OG KJØLESYSTEMER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VARME- OG KJØLESYSTEMER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VARME- OG KJØLESYSTEMER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VARME- OG KJØLESYSTEMER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24 098 915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7 437 972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VARME- OG KJØLESYSTEMER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ØIVIND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KARLSEN INGUNN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KIM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KARLSEN HELENE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GAUSETANGEN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VARME- OG KJØLESYSTEMER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oivind@revarmeteknikk.no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www.revarmeteknikk.no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994 876 295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VARME- OG KJØLESYSTEMER AS</a:t>
            </a:r>
          </a:p>
        </p:txBody>
      </p:sp>
    </p:spTree>
  </p:cSld>
  <p:clrMapOvr>
    <a:masterClrMapping xmlns:a="http://schemas.openxmlformats.org/drawingml/2006/main"/>
  </p:clrMapOvr>
</p:sld>
</file>