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4929f4860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10b6a0a9b4349"/>
  </p:sldMasterIdLst>
  <p:sldIdLst>
    <p:sldId xmlns:r="http://schemas.openxmlformats.org/officeDocument/2006/relationships" id="256" r:id="Rbb40d69bb0d64297"/>
    <p:sldId xmlns:r="http://schemas.openxmlformats.org/officeDocument/2006/relationships" id="257" r:id="R6a62ab07d4744114"/>
    <p:sldId xmlns:r="http://schemas.openxmlformats.org/officeDocument/2006/relationships" id="258" r:id="Re045ba7ca2f84ae8"/>
    <p:sldId xmlns:r="http://schemas.openxmlformats.org/officeDocument/2006/relationships" id="259" r:id="R852dc2bb5ebd4f1e"/>
    <p:sldId xmlns:r="http://schemas.openxmlformats.org/officeDocument/2006/relationships" id="260" r:id="R6bdd116e016e46df"/>
    <p:sldId xmlns:r="http://schemas.openxmlformats.org/officeDocument/2006/relationships" id="261" r:id="R8a9276edce7148be"/>
    <p:sldId xmlns:r="http://schemas.openxmlformats.org/officeDocument/2006/relationships" id="262" r:id="R6e108ad827b7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10b6a0a9b4349" /><Relationship Type="http://schemas.openxmlformats.org/officeDocument/2006/relationships/slide" Target="/ppt/slides/slide1.xml" Id="Rbb40d69bb0d64297" /><Relationship Type="http://schemas.openxmlformats.org/officeDocument/2006/relationships/slide" Target="/ppt/slides/slide2.xml" Id="R6a62ab07d4744114" /><Relationship Type="http://schemas.openxmlformats.org/officeDocument/2006/relationships/slide" Target="/ppt/slides/slide3.xml" Id="Re045ba7ca2f84ae8" /><Relationship Type="http://schemas.openxmlformats.org/officeDocument/2006/relationships/slide" Target="/ppt/slides/slide4.xml" Id="R852dc2bb5ebd4f1e" /><Relationship Type="http://schemas.openxmlformats.org/officeDocument/2006/relationships/slide" Target="/ppt/slides/slide5.xml" Id="R6bdd116e016e46df" /><Relationship Type="http://schemas.openxmlformats.org/officeDocument/2006/relationships/slide" Target="/ppt/slides/slide6.xml" Id="R8a9276edce7148be" /><Relationship Type="http://schemas.openxmlformats.org/officeDocument/2006/relationships/slide" Target="/ppt/slides/slide7.xml" Id="R6e108ad827b7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e92b91b6d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c8a40dc94d6c" /><Relationship Type="http://schemas.openxmlformats.org/officeDocument/2006/relationships/theme" Target="/ppt/slideMasters/theme/theme1.xml" Id="Rd9da5b80200d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cc8a40dc9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98777769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76c37332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79935efd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712068a40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e1f8e21d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cc48a173d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33f7d320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24 089 365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donwaage@online.no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994 877 690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