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b1611b02b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734408c3d48b0"/>
  </p:sldMasterIdLst>
  <p:sldIdLst>
    <p:sldId xmlns:r="http://schemas.openxmlformats.org/officeDocument/2006/relationships" id="256" r:id="Rc3788d8556a34451"/>
    <p:sldId xmlns:r="http://schemas.openxmlformats.org/officeDocument/2006/relationships" id="257" r:id="R906f752803a247c4"/>
    <p:sldId xmlns:r="http://schemas.openxmlformats.org/officeDocument/2006/relationships" id="258" r:id="R3ae87fee94134058"/>
    <p:sldId xmlns:r="http://schemas.openxmlformats.org/officeDocument/2006/relationships" id="259" r:id="R66b2e01c33584064"/>
    <p:sldId xmlns:r="http://schemas.openxmlformats.org/officeDocument/2006/relationships" id="260" r:id="R31970b4a408d4f3e"/>
    <p:sldId xmlns:r="http://schemas.openxmlformats.org/officeDocument/2006/relationships" id="261" r:id="Rf934d64d56a04a31"/>
    <p:sldId xmlns:r="http://schemas.openxmlformats.org/officeDocument/2006/relationships" id="262" r:id="R131b2533d934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734408c3d48b0" /><Relationship Type="http://schemas.openxmlformats.org/officeDocument/2006/relationships/slide" Target="/ppt/slides/slide1.xml" Id="Rc3788d8556a34451" /><Relationship Type="http://schemas.openxmlformats.org/officeDocument/2006/relationships/slide" Target="/ppt/slides/slide2.xml" Id="R906f752803a247c4" /><Relationship Type="http://schemas.openxmlformats.org/officeDocument/2006/relationships/slide" Target="/ppt/slides/slide3.xml" Id="R3ae87fee94134058" /><Relationship Type="http://schemas.openxmlformats.org/officeDocument/2006/relationships/slide" Target="/ppt/slides/slide4.xml" Id="R66b2e01c33584064" /><Relationship Type="http://schemas.openxmlformats.org/officeDocument/2006/relationships/slide" Target="/ppt/slides/slide5.xml" Id="R31970b4a408d4f3e" /><Relationship Type="http://schemas.openxmlformats.org/officeDocument/2006/relationships/slide" Target="/ppt/slides/slide6.xml" Id="Rf934d64d56a04a31" /><Relationship Type="http://schemas.openxmlformats.org/officeDocument/2006/relationships/slide" Target="/ppt/slides/slide7.xml" Id="R131b2533d934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ff610cebf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d79d266d040b8" /><Relationship Type="http://schemas.openxmlformats.org/officeDocument/2006/relationships/theme" Target="/ppt/slideMasters/theme/theme1.xml" Id="R6e16a8456183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d79d266d0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43b6df72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96c8d5b67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7526c3b87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87afc985f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a4b75e0c6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34fd64ef7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6ebf69dd9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26 147 333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