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00e48e487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30416ae0d450f"/>
  </p:sldMasterIdLst>
  <p:sldIdLst>
    <p:sldId xmlns:r="http://schemas.openxmlformats.org/officeDocument/2006/relationships" id="256" r:id="Ra36c67eb5f2f4027"/>
    <p:sldId xmlns:r="http://schemas.openxmlformats.org/officeDocument/2006/relationships" id="257" r:id="Rf37e76cb34574948"/>
    <p:sldId xmlns:r="http://schemas.openxmlformats.org/officeDocument/2006/relationships" id="258" r:id="R34113d8b3fe74a69"/>
    <p:sldId xmlns:r="http://schemas.openxmlformats.org/officeDocument/2006/relationships" id="259" r:id="R93b94e86d6424c18"/>
    <p:sldId xmlns:r="http://schemas.openxmlformats.org/officeDocument/2006/relationships" id="260" r:id="R4863cc5610a5495d"/>
    <p:sldId xmlns:r="http://schemas.openxmlformats.org/officeDocument/2006/relationships" id="261" r:id="R447e47f190f0483e"/>
    <p:sldId xmlns:r="http://schemas.openxmlformats.org/officeDocument/2006/relationships" id="262" r:id="R060546c16d34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30416ae0d450f" /><Relationship Type="http://schemas.openxmlformats.org/officeDocument/2006/relationships/slide" Target="/ppt/slides/slide1.xml" Id="Ra36c67eb5f2f4027" /><Relationship Type="http://schemas.openxmlformats.org/officeDocument/2006/relationships/slide" Target="/ppt/slides/slide2.xml" Id="Rf37e76cb34574948" /><Relationship Type="http://schemas.openxmlformats.org/officeDocument/2006/relationships/slide" Target="/ppt/slides/slide3.xml" Id="R34113d8b3fe74a69" /><Relationship Type="http://schemas.openxmlformats.org/officeDocument/2006/relationships/slide" Target="/ppt/slides/slide4.xml" Id="R93b94e86d6424c18" /><Relationship Type="http://schemas.openxmlformats.org/officeDocument/2006/relationships/slide" Target="/ppt/slides/slide5.xml" Id="R4863cc5610a5495d" /><Relationship Type="http://schemas.openxmlformats.org/officeDocument/2006/relationships/slide" Target="/ppt/slides/slide6.xml" Id="R447e47f190f0483e" /><Relationship Type="http://schemas.openxmlformats.org/officeDocument/2006/relationships/slide" Target="/ppt/slides/slide7.xml" Id="R060546c16d34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9ca96fbb8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9ea91ffa54a58" /><Relationship Type="http://schemas.openxmlformats.org/officeDocument/2006/relationships/theme" Target="/ppt/slideMasters/theme/theme1.xml" Id="R41b01f7b8f25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9ea91ffa5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b1e9515e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5ba3a8c5d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05b65c51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afb6d092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18543a47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aae054dc348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3556b1612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513 123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27 484 141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 MARTIN HAMNES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mas@peakshipping.no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MHS HOLDING AS</a:t>
            </a:r>
          </a:p>
        </p:txBody>
      </p:sp>
    </p:spTree>
  </p:cSld>
  <p:clrMapOvr>
    <a:masterClrMapping xmlns:a="http://schemas.openxmlformats.org/drawingml/2006/main"/>
  </p:clrMapOvr>
</p:sld>
</file>