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fe83c47d4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0472ce64b4308"/>
  </p:sldMasterIdLst>
  <p:sldIdLst>
    <p:sldId xmlns:r="http://schemas.openxmlformats.org/officeDocument/2006/relationships" id="256" r:id="R8afaebb31b7341d5"/>
    <p:sldId xmlns:r="http://schemas.openxmlformats.org/officeDocument/2006/relationships" id="257" r:id="R39e1fecb617248eb"/>
    <p:sldId xmlns:r="http://schemas.openxmlformats.org/officeDocument/2006/relationships" id="258" r:id="Rcceaf7542d74459a"/>
    <p:sldId xmlns:r="http://schemas.openxmlformats.org/officeDocument/2006/relationships" id="259" r:id="R9e5c5750355c4fad"/>
    <p:sldId xmlns:r="http://schemas.openxmlformats.org/officeDocument/2006/relationships" id="260" r:id="R944b92b45c274767"/>
    <p:sldId xmlns:r="http://schemas.openxmlformats.org/officeDocument/2006/relationships" id="261" r:id="R92d01d2a5bcc4f64"/>
    <p:sldId xmlns:r="http://schemas.openxmlformats.org/officeDocument/2006/relationships" id="262" r:id="R48404638898b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0472ce64b4308" /><Relationship Type="http://schemas.openxmlformats.org/officeDocument/2006/relationships/slide" Target="/ppt/slides/slide1.xml" Id="R8afaebb31b7341d5" /><Relationship Type="http://schemas.openxmlformats.org/officeDocument/2006/relationships/slide" Target="/ppt/slides/slide2.xml" Id="R39e1fecb617248eb" /><Relationship Type="http://schemas.openxmlformats.org/officeDocument/2006/relationships/slide" Target="/ppt/slides/slide3.xml" Id="Rcceaf7542d74459a" /><Relationship Type="http://schemas.openxmlformats.org/officeDocument/2006/relationships/slide" Target="/ppt/slides/slide4.xml" Id="R9e5c5750355c4fad" /><Relationship Type="http://schemas.openxmlformats.org/officeDocument/2006/relationships/slide" Target="/ppt/slides/slide5.xml" Id="R944b92b45c274767" /><Relationship Type="http://schemas.openxmlformats.org/officeDocument/2006/relationships/slide" Target="/ppt/slides/slide6.xml" Id="R92d01d2a5bcc4f64" /><Relationship Type="http://schemas.openxmlformats.org/officeDocument/2006/relationships/slide" Target="/ppt/slides/slide7.xml" Id="R48404638898b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b39569b2e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cf5d28d94c39" /><Relationship Type="http://schemas.openxmlformats.org/officeDocument/2006/relationships/theme" Target="/ppt/slideMasters/theme/theme1.xml" Id="R76bb2eda9bb5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4cf5d28d9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ea7d4f34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c5a0f228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ebe0af40a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e9ccab45142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d8f5d9450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a0bab09a7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5007645e6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BATTELHAVET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BATTELHAVET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25 192 734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25 884 815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VALVIK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Bjergelandet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trondvalvik@hotmail.com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