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cbf1dd235a48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36c2436370477b"/>
  </p:sldMasterIdLst>
  <p:sldIdLst>
    <p:sldId xmlns:r="http://schemas.openxmlformats.org/officeDocument/2006/relationships" id="256" r:id="R1cec51328f354ea2"/>
    <p:sldId xmlns:r="http://schemas.openxmlformats.org/officeDocument/2006/relationships" id="257" r:id="R96d7968f50b84113"/>
    <p:sldId xmlns:r="http://schemas.openxmlformats.org/officeDocument/2006/relationships" id="258" r:id="R8b9a804303174e54"/>
    <p:sldId xmlns:r="http://schemas.openxmlformats.org/officeDocument/2006/relationships" id="259" r:id="R6674f83118ad4d1e"/>
    <p:sldId xmlns:r="http://schemas.openxmlformats.org/officeDocument/2006/relationships" id="260" r:id="Rff8e86609a3646fd"/>
    <p:sldId xmlns:r="http://schemas.openxmlformats.org/officeDocument/2006/relationships" id="261" r:id="R65356c66749c4439"/>
    <p:sldId xmlns:r="http://schemas.openxmlformats.org/officeDocument/2006/relationships" id="262" r:id="Rf1b5291bc5e149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36c2436370477b" /><Relationship Type="http://schemas.openxmlformats.org/officeDocument/2006/relationships/slide" Target="/ppt/slides/slide1.xml" Id="R1cec51328f354ea2" /><Relationship Type="http://schemas.openxmlformats.org/officeDocument/2006/relationships/slide" Target="/ppt/slides/slide2.xml" Id="R96d7968f50b84113" /><Relationship Type="http://schemas.openxmlformats.org/officeDocument/2006/relationships/slide" Target="/ppt/slides/slide3.xml" Id="R8b9a804303174e54" /><Relationship Type="http://schemas.openxmlformats.org/officeDocument/2006/relationships/slide" Target="/ppt/slides/slide4.xml" Id="R6674f83118ad4d1e" /><Relationship Type="http://schemas.openxmlformats.org/officeDocument/2006/relationships/slide" Target="/ppt/slides/slide5.xml" Id="Rff8e86609a3646fd" /><Relationship Type="http://schemas.openxmlformats.org/officeDocument/2006/relationships/slide" Target="/ppt/slides/slide6.xml" Id="R65356c66749c4439" /><Relationship Type="http://schemas.openxmlformats.org/officeDocument/2006/relationships/slide" Target="/ppt/slides/slide7.xml" Id="Rf1b5291bc5e149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b540a1928847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b52f3041d4c45" /><Relationship Type="http://schemas.openxmlformats.org/officeDocument/2006/relationships/theme" Target="/ppt/slideMasters/theme/theme1.xml" Id="R39f96898822748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4b52f3041d4c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1a7b0c04941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081f5ad4b4f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e6c5216b24a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ff9e88fce44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ce00c7de44d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9e7535a5843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32b3cf96f4e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IMO-INVEST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IMO-INVEST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2 844 636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1 098 695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2 918 671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58 190 808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58 736 759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GAUSTAD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6090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994 889 826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IMO-INVEST AS</a:t>
            </a:r>
          </a:p>
        </p:txBody>
      </p:sp>
    </p:spTree>
  </p:cSld>
  <p:clrMapOvr>
    <a:masterClrMapping xmlns:a="http://schemas.openxmlformats.org/drawingml/2006/main"/>
  </p:clrMapOvr>
</p:sld>
</file>