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299d7f22a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4203e3c444e1b"/>
  </p:sldMasterIdLst>
  <p:sldIdLst>
    <p:sldId xmlns:r="http://schemas.openxmlformats.org/officeDocument/2006/relationships" id="256" r:id="Rf8321238bd2b4de0"/>
    <p:sldId xmlns:r="http://schemas.openxmlformats.org/officeDocument/2006/relationships" id="257" r:id="R19ba855e5c1a467f"/>
    <p:sldId xmlns:r="http://schemas.openxmlformats.org/officeDocument/2006/relationships" id="258" r:id="R287b630adee549ca"/>
    <p:sldId xmlns:r="http://schemas.openxmlformats.org/officeDocument/2006/relationships" id="259" r:id="R82227fb8404f4421"/>
    <p:sldId xmlns:r="http://schemas.openxmlformats.org/officeDocument/2006/relationships" id="260" r:id="R19a951a0148d4afb"/>
    <p:sldId xmlns:r="http://schemas.openxmlformats.org/officeDocument/2006/relationships" id="261" r:id="Ree91689163fb41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4203e3c444e1b" /><Relationship Type="http://schemas.openxmlformats.org/officeDocument/2006/relationships/slide" Target="/ppt/slides/slide1.xml" Id="Rf8321238bd2b4de0" /><Relationship Type="http://schemas.openxmlformats.org/officeDocument/2006/relationships/slide" Target="/ppt/slides/slide2.xml" Id="R19ba855e5c1a467f" /><Relationship Type="http://schemas.openxmlformats.org/officeDocument/2006/relationships/slide" Target="/ppt/slides/slide3.xml" Id="R287b630adee549ca" /><Relationship Type="http://schemas.openxmlformats.org/officeDocument/2006/relationships/slide" Target="/ppt/slides/slide4.xml" Id="R82227fb8404f4421" /><Relationship Type="http://schemas.openxmlformats.org/officeDocument/2006/relationships/slide" Target="/ppt/slides/slide5.xml" Id="R19a951a0148d4afb" /><Relationship Type="http://schemas.openxmlformats.org/officeDocument/2006/relationships/slide" Target="/ppt/slides/slide6.xml" Id="Ree91689163fb41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66ef00295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0b9b653474cbe" /><Relationship Type="http://schemas.openxmlformats.org/officeDocument/2006/relationships/theme" Target="/ppt/slideMasters/theme/theme1.xml" Id="R55fbe662ef92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c0b9b65347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e1af5fb44a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1a1bd971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15f282fa644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670a803e0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28a6d0fd9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0519a4ae34a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UNGDOM I OPPDRAG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UNGDOM I OPPDRAG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96 435 649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54 823 825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110 502 504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Grimerudvegen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www.ywam.no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UNGDOM I OPPDRAG</a:t>
            </a:r>
          </a:p>
        </p:txBody>
      </p:sp>
    </p:spTree>
  </p:cSld>
  <p:clrMapOvr>
    <a:masterClrMapping xmlns:a="http://schemas.openxmlformats.org/drawingml/2006/main"/>
  </p:clrMapOvr>
</p:sld>
</file>