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eb07b2241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d6a7df76a4bae"/>
  </p:sldMasterIdLst>
  <p:sldIdLst>
    <p:sldId xmlns:r="http://schemas.openxmlformats.org/officeDocument/2006/relationships" id="256" r:id="Ra66bac960e154012"/>
    <p:sldId xmlns:r="http://schemas.openxmlformats.org/officeDocument/2006/relationships" id="257" r:id="R7c8aaab964924b93"/>
    <p:sldId xmlns:r="http://schemas.openxmlformats.org/officeDocument/2006/relationships" id="258" r:id="Ra3e733135cc74df6"/>
    <p:sldId xmlns:r="http://schemas.openxmlformats.org/officeDocument/2006/relationships" id="259" r:id="R168ac41a3d6e4892"/>
    <p:sldId xmlns:r="http://schemas.openxmlformats.org/officeDocument/2006/relationships" id="260" r:id="Rebe8f479a0f84938"/>
    <p:sldId xmlns:r="http://schemas.openxmlformats.org/officeDocument/2006/relationships" id="261" r:id="Rd6c7e2f9d9f14c2d"/>
    <p:sldId xmlns:r="http://schemas.openxmlformats.org/officeDocument/2006/relationships" id="262" r:id="R99061ebb34eb44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d6a7df76a4bae" /><Relationship Type="http://schemas.openxmlformats.org/officeDocument/2006/relationships/slide" Target="/ppt/slides/slide1.xml" Id="Ra66bac960e154012" /><Relationship Type="http://schemas.openxmlformats.org/officeDocument/2006/relationships/slide" Target="/ppt/slides/slide2.xml" Id="R7c8aaab964924b93" /><Relationship Type="http://schemas.openxmlformats.org/officeDocument/2006/relationships/slide" Target="/ppt/slides/slide3.xml" Id="Ra3e733135cc74df6" /><Relationship Type="http://schemas.openxmlformats.org/officeDocument/2006/relationships/slide" Target="/ppt/slides/slide4.xml" Id="R168ac41a3d6e4892" /><Relationship Type="http://schemas.openxmlformats.org/officeDocument/2006/relationships/slide" Target="/ppt/slides/slide5.xml" Id="Rebe8f479a0f84938" /><Relationship Type="http://schemas.openxmlformats.org/officeDocument/2006/relationships/slide" Target="/ppt/slides/slide6.xml" Id="Rd6c7e2f9d9f14c2d" /><Relationship Type="http://schemas.openxmlformats.org/officeDocument/2006/relationships/slide" Target="/ppt/slides/slide7.xml" Id="R99061ebb34eb44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ea82d82a594b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a4fa581334dad" /><Relationship Type="http://schemas.openxmlformats.org/officeDocument/2006/relationships/theme" Target="/ppt/slideMasters/theme/theme1.xml" Id="R793139ff7af94c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a4fa581334d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9d2dbf7e3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f44030e7841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b9f8ab5df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37759b8a4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e3edb401e42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2ce5b496c42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eac26b757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METACON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METACON HOLDING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−444 936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−24 518 746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21 188 468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21 274 017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LISE-METTE GUNDERSEN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TROND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ANDREAS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LENE-MARIE  –  17,5 %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Losfjellet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1676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lise.aas@metaconholding.no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994 894 722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METACON HOLDING AS</a:t>
            </a:r>
          </a:p>
        </p:txBody>
      </p:sp>
    </p:spTree>
  </p:cSld>
  <p:clrMapOvr>
    <a:masterClrMapping xmlns:a="http://schemas.openxmlformats.org/drawingml/2006/main"/>
  </p:clrMapOvr>
</p:sld>
</file>