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046a18f4f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69cbf0ab448de"/>
  </p:sldMasterIdLst>
  <p:sldIdLst>
    <p:sldId xmlns:r="http://schemas.openxmlformats.org/officeDocument/2006/relationships" id="256" r:id="R9e12460e563c4fac"/>
    <p:sldId xmlns:r="http://schemas.openxmlformats.org/officeDocument/2006/relationships" id="257" r:id="R603c900b82364ef1"/>
    <p:sldId xmlns:r="http://schemas.openxmlformats.org/officeDocument/2006/relationships" id="258" r:id="Rfb38be85520540fc"/>
    <p:sldId xmlns:r="http://schemas.openxmlformats.org/officeDocument/2006/relationships" id="259" r:id="R799a055f38424103"/>
    <p:sldId xmlns:r="http://schemas.openxmlformats.org/officeDocument/2006/relationships" id="260" r:id="R100def5dcaed45db"/>
    <p:sldId xmlns:r="http://schemas.openxmlformats.org/officeDocument/2006/relationships" id="261" r:id="R1439089efb7b47e7"/>
    <p:sldId xmlns:r="http://schemas.openxmlformats.org/officeDocument/2006/relationships" id="262" r:id="R61232ab5a98f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69cbf0ab448de" /><Relationship Type="http://schemas.openxmlformats.org/officeDocument/2006/relationships/slide" Target="/ppt/slides/slide1.xml" Id="R9e12460e563c4fac" /><Relationship Type="http://schemas.openxmlformats.org/officeDocument/2006/relationships/slide" Target="/ppt/slides/slide2.xml" Id="R603c900b82364ef1" /><Relationship Type="http://schemas.openxmlformats.org/officeDocument/2006/relationships/slide" Target="/ppt/slides/slide3.xml" Id="Rfb38be85520540fc" /><Relationship Type="http://schemas.openxmlformats.org/officeDocument/2006/relationships/slide" Target="/ppt/slides/slide4.xml" Id="R799a055f38424103" /><Relationship Type="http://schemas.openxmlformats.org/officeDocument/2006/relationships/slide" Target="/ppt/slides/slide5.xml" Id="R100def5dcaed45db" /><Relationship Type="http://schemas.openxmlformats.org/officeDocument/2006/relationships/slide" Target="/ppt/slides/slide6.xml" Id="R1439089efb7b47e7" /><Relationship Type="http://schemas.openxmlformats.org/officeDocument/2006/relationships/slide" Target="/ppt/slides/slide7.xml" Id="R61232ab5a98f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b997be6f3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05fbb82704fac" /><Relationship Type="http://schemas.openxmlformats.org/officeDocument/2006/relationships/theme" Target="/ppt/slideMasters/theme/theme1.xml" Id="R08e664cd3537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05fbb8270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2b086d1e4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be566cc2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c4934a9ea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0a97719a2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51ca63bf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543d3699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bb1e9ef2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RETTEP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9 983 511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JAKOB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RETTEP HOLDING AS</a:t>
            </a:r>
          </a:p>
        </p:txBody>
      </p:sp>
    </p:spTree>
  </p:cSld>
  <p:clrMapOvr>
    <a:masterClrMapping xmlns:a="http://schemas.openxmlformats.org/drawingml/2006/main"/>
  </p:clrMapOvr>
</p:sld>
</file>