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f365db6b9649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e915deb6f14225"/>
  </p:sldMasterIdLst>
  <p:sldIdLst>
    <p:sldId xmlns:r="http://schemas.openxmlformats.org/officeDocument/2006/relationships" id="256" r:id="Re342e6d66ca44711"/>
    <p:sldId xmlns:r="http://schemas.openxmlformats.org/officeDocument/2006/relationships" id="257" r:id="R679198aafcba4c06"/>
    <p:sldId xmlns:r="http://schemas.openxmlformats.org/officeDocument/2006/relationships" id="258" r:id="Rd825b2750fd6461e"/>
    <p:sldId xmlns:r="http://schemas.openxmlformats.org/officeDocument/2006/relationships" id="259" r:id="Rec8e002b355049d3"/>
    <p:sldId xmlns:r="http://schemas.openxmlformats.org/officeDocument/2006/relationships" id="260" r:id="Ra3e69036c9674dde"/>
    <p:sldId xmlns:r="http://schemas.openxmlformats.org/officeDocument/2006/relationships" id="261" r:id="R6f9a98a85b884a40"/>
    <p:sldId xmlns:r="http://schemas.openxmlformats.org/officeDocument/2006/relationships" id="262" r:id="R0f0c7c07bd6e44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915deb6f14225" /><Relationship Type="http://schemas.openxmlformats.org/officeDocument/2006/relationships/slide" Target="/ppt/slides/slide1.xml" Id="Re342e6d66ca44711" /><Relationship Type="http://schemas.openxmlformats.org/officeDocument/2006/relationships/slide" Target="/ppt/slides/slide2.xml" Id="R679198aafcba4c06" /><Relationship Type="http://schemas.openxmlformats.org/officeDocument/2006/relationships/slide" Target="/ppt/slides/slide3.xml" Id="Rd825b2750fd6461e" /><Relationship Type="http://schemas.openxmlformats.org/officeDocument/2006/relationships/slide" Target="/ppt/slides/slide4.xml" Id="Rec8e002b355049d3" /><Relationship Type="http://schemas.openxmlformats.org/officeDocument/2006/relationships/slide" Target="/ppt/slides/slide5.xml" Id="Ra3e69036c9674dde" /><Relationship Type="http://schemas.openxmlformats.org/officeDocument/2006/relationships/slide" Target="/ppt/slides/slide6.xml" Id="R6f9a98a85b884a40" /><Relationship Type="http://schemas.openxmlformats.org/officeDocument/2006/relationships/slide" Target="/ppt/slides/slide7.xml" Id="R0f0c7c07bd6e44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3f5776c2247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b4bb54d6d40e9" /><Relationship Type="http://schemas.openxmlformats.org/officeDocument/2006/relationships/theme" Target="/ppt/slideMasters/theme/theme1.xml" Id="R368939ae4bfb40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6b4bb54d6d40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0ef21ed0349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3324390974d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06f52222143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d38b0e74940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c248f3ee24a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fe9a7199b4c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b2d2e8c2c44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ÅBS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ÅBS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10 236 072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11 054 757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SPJØTVOLL ÅSTA BJERVE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Stokkanvegen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7507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