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9f5ea6f5b45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a92f6756c4b9a"/>
  </p:sldMasterIdLst>
  <p:sldIdLst>
    <p:sldId xmlns:r="http://schemas.openxmlformats.org/officeDocument/2006/relationships" id="256" r:id="Re487c050c5934ec8"/>
    <p:sldId xmlns:r="http://schemas.openxmlformats.org/officeDocument/2006/relationships" id="257" r:id="R0493ba69ac7649ff"/>
    <p:sldId xmlns:r="http://schemas.openxmlformats.org/officeDocument/2006/relationships" id="258" r:id="Reb995a33cf0b4c81"/>
    <p:sldId xmlns:r="http://schemas.openxmlformats.org/officeDocument/2006/relationships" id="259" r:id="R3223fb4bb7954a3c"/>
    <p:sldId xmlns:r="http://schemas.openxmlformats.org/officeDocument/2006/relationships" id="260" r:id="R4ededef2131c48e2"/>
    <p:sldId xmlns:r="http://schemas.openxmlformats.org/officeDocument/2006/relationships" id="261" r:id="R251e914afcd345b1"/>
    <p:sldId xmlns:r="http://schemas.openxmlformats.org/officeDocument/2006/relationships" id="262" r:id="R10fac2c49e0e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a92f6756c4b9a" /><Relationship Type="http://schemas.openxmlformats.org/officeDocument/2006/relationships/slide" Target="/ppt/slides/slide1.xml" Id="Re487c050c5934ec8" /><Relationship Type="http://schemas.openxmlformats.org/officeDocument/2006/relationships/slide" Target="/ppt/slides/slide2.xml" Id="R0493ba69ac7649ff" /><Relationship Type="http://schemas.openxmlformats.org/officeDocument/2006/relationships/slide" Target="/ppt/slides/slide3.xml" Id="Reb995a33cf0b4c81" /><Relationship Type="http://schemas.openxmlformats.org/officeDocument/2006/relationships/slide" Target="/ppt/slides/slide4.xml" Id="R3223fb4bb7954a3c" /><Relationship Type="http://schemas.openxmlformats.org/officeDocument/2006/relationships/slide" Target="/ppt/slides/slide5.xml" Id="R4ededef2131c48e2" /><Relationship Type="http://schemas.openxmlformats.org/officeDocument/2006/relationships/slide" Target="/ppt/slides/slide6.xml" Id="R251e914afcd345b1" /><Relationship Type="http://schemas.openxmlformats.org/officeDocument/2006/relationships/slide" Target="/ppt/slides/slide7.xml" Id="R10fac2c49e0e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5552de422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966d448474058" /><Relationship Type="http://schemas.openxmlformats.org/officeDocument/2006/relationships/theme" Target="/ppt/slideMasters/theme/theme1.xml" Id="Rce32ed85b31e40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966d44847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b3415ce2c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317104838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dc21c277b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6bf38339d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b909126b4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0cde65815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348ac98dd43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REGNSKAP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gunn@bredesenopset.no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994 906 097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REGNSKAP AS</a:t>
            </a:r>
          </a:p>
        </p:txBody>
      </p:sp>
    </p:spTree>
  </p:cSld>
  <p:clrMapOvr>
    <a:masterClrMapping xmlns:a="http://schemas.openxmlformats.org/drawingml/2006/main"/>
  </p:clrMapOvr>
</p:sld>
</file>