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3e6a32b84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2c8c14bd744a13"/>
  </p:sldMasterIdLst>
  <p:sldIdLst>
    <p:sldId xmlns:r="http://schemas.openxmlformats.org/officeDocument/2006/relationships" id="256" r:id="Rb24c957c024d492f"/>
    <p:sldId xmlns:r="http://schemas.openxmlformats.org/officeDocument/2006/relationships" id="257" r:id="Rf6f7683fced24f67"/>
    <p:sldId xmlns:r="http://schemas.openxmlformats.org/officeDocument/2006/relationships" id="258" r:id="Rbfab0ac57ffb43b3"/>
    <p:sldId xmlns:r="http://schemas.openxmlformats.org/officeDocument/2006/relationships" id="259" r:id="Rfa85afc5e2674d2b"/>
    <p:sldId xmlns:r="http://schemas.openxmlformats.org/officeDocument/2006/relationships" id="260" r:id="R23bcefaf2fe84c89"/>
    <p:sldId xmlns:r="http://schemas.openxmlformats.org/officeDocument/2006/relationships" id="261" r:id="R560e050905424474"/>
    <p:sldId xmlns:r="http://schemas.openxmlformats.org/officeDocument/2006/relationships" id="262" r:id="R88484df4b92e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c8c14bd744a13" /><Relationship Type="http://schemas.openxmlformats.org/officeDocument/2006/relationships/slide" Target="/ppt/slides/slide1.xml" Id="Rb24c957c024d492f" /><Relationship Type="http://schemas.openxmlformats.org/officeDocument/2006/relationships/slide" Target="/ppt/slides/slide2.xml" Id="Rf6f7683fced24f67" /><Relationship Type="http://schemas.openxmlformats.org/officeDocument/2006/relationships/slide" Target="/ppt/slides/slide3.xml" Id="Rbfab0ac57ffb43b3" /><Relationship Type="http://schemas.openxmlformats.org/officeDocument/2006/relationships/slide" Target="/ppt/slides/slide4.xml" Id="Rfa85afc5e2674d2b" /><Relationship Type="http://schemas.openxmlformats.org/officeDocument/2006/relationships/slide" Target="/ppt/slides/slide5.xml" Id="R23bcefaf2fe84c89" /><Relationship Type="http://schemas.openxmlformats.org/officeDocument/2006/relationships/slide" Target="/ppt/slides/slide6.xml" Id="R560e050905424474" /><Relationship Type="http://schemas.openxmlformats.org/officeDocument/2006/relationships/slide" Target="/ppt/slides/slide7.xml" Id="R88484df4b92e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cdac29751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6ab44590a4e33" /><Relationship Type="http://schemas.openxmlformats.org/officeDocument/2006/relationships/theme" Target="/ppt/slideMasters/theme/theme1.xml" Id="R9f77a76af064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6ab44590a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6fd304b6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8284917b2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8b832d34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e22804cda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c3c6cd49a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ba1f3e20140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537ee4190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AFGN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AFGN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AFGN INVEST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AFGN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AFGN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AFGN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−165 002 843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84 770 162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215 658 568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AFGN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HÅNDVERK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AFGN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994 917 056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AFGN INVEST 1 AS</a:t>
            </a:r>
          </a:p>
        </p:txBody>
      </p:sp>
    </p:spTree>
  </p:cSld>
  <p:clrMapOvr>
    <a:masterClrMapping xmlns:a="http://schemas.openxmlformats.org/drawingml/2006/main"/>
  </p:clrMapOvr>
</p:sld>
</file>